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79" r:id="rId2"/>
  </p:sldMasterIdLst>
  <p:notesMasterIdLst>
    <p:notesMasterId r:id="rId9"/>
  </p:notesMasterIdLst>
  <p:sldIdLst>
    <p:sldId id="303" r:id="rId3"/>
    <p:sldId id="304" r:id="rId4"/>
    <p:sldId id="293" r:id="rId5"/>
    <p:sldId id="295" r:id="rId6"/>
    <p:sldId id="297" r:id="rId7"/>
    <p:sldId id="298" r:id="rId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1356" userDrawn="1">
          <p15:clr>
            <a:srgbClr val="A4A3A4"/>
          </p15:clr>
        </p15:guide>
        <p15:guide id="2" pos="3888" userDrawn="1">
          <p15:clr>
            <a:srgbClr val="A4A3A4"/>
          </p15:clr>
        </p15:guide>
        <p15:guide id="3" pos="2232" userDrawn="1">
          <p15:clr>
            <a:srgbClr val="A4A3A4"/>
          </p15:clr>
        </p15:guide>
        <p15:guide id="4" orient="horz" pos="660" userDrawn="1">
          <p15:clr>
            <a:srgbClr val="A4A3A4"/>
          </p15:clr>
        </p15:guide>
        <p15:guide id="5" orient="horz" pos="1524" userDrawn="1">
          <p15:clr>
            <a:srgbClr val="A4A3A4"/>
          </p15:clr>
        </p15:guide>
        <p15:guide id="6" pos="573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DBA"/>
    <a:srgbClr val="364548"/>
    <a:srgbClr val="ECECED"/>
    <a:srgbClr val="E9E9EA"/>
    <a:srgbClr val="E3E3E4"/>
    <a:srgbClr val="D6D7D8"/>
    <a:srgbClr val="F2F2F2"/>
    <a:srgbClr val="297189"/>
    <a:srgbClr val="157F1F"/>
    <a:srgbClr val="7C87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89" autoAdjust="0"/>
    <p:restoredTop sz="95325" autoAdjust="0"/>
  </p:normalViewPr>
  <p:slideViewPr>
    <p:cSldViewPr snapToGrid="0">
      <p:cViewPr>
        <p:scale>
          <a:sx n="100" d="100"/>
          <a:sy n="100" d="100"/>
        </p:scale>
        <p:origin x="-312" y="-256"/>
      </p:cViewPr>
      <p:guideLst>
        <p:guide orient="horz" pos="1356"/>
        <p:guide orient="horz" pos="660"/>
        <p:guide orient="horz" pos="1524"/>
        <p:guide pos="3888"/>
        <p:guide pos="2232"/>
        <p:guide pos="573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notesMaster" Target="notesMasters/notesMaster1.xml"/><Relationship Id="rId10" Type="http://schemas.openxmlformats.org/officeDocument/2006/relationships/printerSettings" Target="printerSettings/printerSettings1.bin"/></Relationships>
</file>

<file path=ppt/media/hdphoto1.wdp>
</file>

<file path=ppt/media/image1.jpeg>
</file>

<file path=ppt/media/image10.jpg>
</file>

<file path=ppt/media/image11.png>
</file>

<file path=ppt/media/image12.png>
</file>

<file path=ppt/media/image13.png>
</file>

<file path=ppt/media/image14.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194517272"/>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jpg"/><Relationship Id="rId3"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2.emf"/></Relationships>
</file>

<file path=ppt/slideLayouts/_rels/slideLayout21.xml.rels><?xml version="1.0" encoding="UTF-8" standalone="yes"?>
<Relationships xmlns="http://schemas.openxmlformats.org/package/2006/relationships"><Relationship Id="rId3" Type="http://schemas.microsoft.com/office/2007/relationships/hdphoto" Target="../media/hdphoto1.wdp"/><Relationship Id="rId4" Type="http://schemas.openxmlformats.org/officeDocument/2006/relationships/image" Target="../media/image2.emf"/><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eg"/><Relationship Id="rId3"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eg"/><Relationship Id="rId3" Type="http://schemas.openxmlformats.org/officeDocument/2006/relationships/image" Target="../media/image2.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eg"/><Relationship Id="rId3"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eg"/><Relationship Id="rId3"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2.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emf"/></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 Id="rId3"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 Id="rId3"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eg"/><Relationship Id="rId3"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ivider 2">
    <p:bg>
      <p:bgRef idx="1001">
        <a:schemeClr val="bg1"/>
      </p:bgRef>
    </p:bg>
    <p:spTree>
      <p:nvGrpSpPr>
        <p:cNvPr id="1" name="Shape 15"/>
        <p:cNvGrpSpPr/>
        <p:nvPr/>
      </p:nvGrpSpPr>
      <p:grpSpPr>
        <a:xfrm>
          <a:off x="0" y="0"/>
          <a:ext cx="0" cy="0"/>
          <a:chOff x="0" y="0"/>
          <a:chExt cx="0" cy="0"/>
        </a:xfrm>
      </p:grpSpPr>
      <p:pic>
        <p:nvPicPr>
          <p:cNvPr id="12" name="Picture 11" descr="ipad and hand and iphone.jpg"/>
          <p:cNvPicPr>
            <a:picLocks noChangeAspect="1"/>
          </p:cNvPicPr>
          <p:nvPr/>
        </p:nvPicPr>
        <p:blipFill rotWithShape="1">
          <a:blip r:embed="rId2" cstate="screen">
            <a:alphaModFix amt="40000"/>
            <a:extLst>
              <a:ext uri="{28A0092B-C50C-407E-A947-70E740481C1C}">
                <a14:useLocalDpi xmlns:a14="http://schemas.microsoft.com/office/drawing/2010/main"/>
              </a:ext>
            </a:extLst>
          </a:blip>
          <a:srcRect/>
          <a:stretch/>
        </p:blipFill>
        <p:spPr>
          <a:xfrm>
            <a:off x="8562" y="-3551"/>
            <a:ext cx="9135438" cy="5143662"/>
          </a:xfrm>
          <a:prstGeom prst="rect">
            <a:avLst/>
          </a:prstGeom>
        </p:spPr>
      </p:pic>
      <p:sp>
        <p:nvSpPr>
          <p:cNvPr id="13" name="Shape 17"/>
          <p:cNvSpPr/>
          <p:nvPr/>
        </p:nvSpPr>
        <p:spPr>
          <a:xfrm>
            <a:off x="1" y="-3388"/>
            <a:ext cx="9171433" cy="5143499"/>
          </a:xfrm>
          <a:prstGeom prst="rect">
            <a:avLst/>
          </a:prstGeom>
          <a:solidFill>
            <a:srgbClr val="2A8280">
              <a:alpha val="66666"/>
            </a:srgbClr>
          </a:solidFill>
          <a:ln>
            <a:noFill/>
          </a:ln>
        </p:spPr>
        <p:txBody>
          <a:bodyPr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18" name="Shape 18"/>
          <p:cNvSpPr txBox="1">
            <a:spLocks noGrp="1"/>
          </p:cNvSpPr>
          <p:nvPr>
            <p:ph type="body" idx="1" hasCustomPrompt="1"/>
          </p:nvPr>
        </p:nvSpPr>
        <p:spPr>
          <a:xfrm>
            <a:off x="1057558" y="1630043"/>
            <a:ext cx="7538063" cy="1023936"/>
          </a:xfrm>
          <a:prstGeom prst="rect">
            <a:avLst/>
          </a:prstGeom>
          <a:noFill/>
          <a:ln>
            <a:noFill/>
          </a:ln>
        </p:spPr>
        <p:txBody>
          <a:bodyPr lIns="91425" tIns="91425" rIns="91425" bIns="91425" anchor="t" anchorCtr="0"/>
          <a:lstStyle>
            <a:lvl1pPr marL="0" marR="0" lvl="0" indent="0" algn="l" rtl="0">
              <a:spcBef>
                <a:spcPts val="0"/>
              </a:spcBef>
              <a:spcAft>
                <a:spcPts val="0"/>
              </a:spcAft>
              <a:buClr>
                <a:schemeClr val="lt1"/>
              </a:buClr>
              <a:buFont typeface="Arial"/>
              <a:buNone/>
              <a:defRPr sz="3600" b="0" i="0" u="none" strike="noStrike" cap="none">
                <a:solidFill>
                  <a:schemeClr val="lt1"/>
                </a:solidFill>
                <a:latin typeface="HelveticaNeueLT Pro 35 Th"/>
                <a:ea typeface="Helvetica Neue"/>
                <a:cs typeface="HelveticaNeueLT Pro 35 Th"/>
                <a:sym typeface="Helvetica Neue"/>
              </a:defRPr>
            </a:lvl1pPr>
            <a:lvl2pPr marL="457200" marR="0" lvl="1" indent="0" algn="l" rtl="0">
              <a:spcBef>
                <a:spcPts val="560"/>
              </a:spcBef>
              <a:spcAft>
                <a:spcPts val="0"/>
              </a:spcAft>
              <a:buClr>
                <a:schemeClr val="lt1"/>
              </a:buClr>
              <a:buFont typeface="Arial"/>
              <a:buNone/>
              <a:defRPr sz="2800" b="0" i="0" u="none" strike="noStrike" cap="none">
                <a:solidFill>
                  <a:schemeClr val="lt1"/>
                </a:solidFill>
                <a:latin typeface="Arial"/>
                <a:ea typeface="Arial"/>
                <a:cs typeface="Arial"/>
                <a:sym typeface="Arial"/>
              </a:defRPr>
            </a:lvl2pPr>
            <a:lvl3pPr marL="914400" marR="0" lvl="2" indent="0" algn="l" rtl="0">
              <a:spcBef>
                <a:spcPts val="480"/>
              </a:spcBef>
              <a:spcAft>
                <a:spcPts val="0"/>
              </a:spcAft>
              <a:buClr>
                <a:schemeClr val="lt1"/>
              </a:buClr>
              <a:buFont typeface="Arial"/>
              <a:buNone/>
              <a:defRPr sz="2400" b="0" i="0" u="none" strike="noStrike" cap="none">
                <a:solidFill>
                  <a:schemeClr val="lt1"/>
                </a:solidFill>
                <a:latin typeface="Arial"/>
                <a:ea typeface="Arial"/>
                <a:cs typeface="Arial"/>
                <a:sym typeface="Arial"/>
              </a:defRPr>
            </a:lvl3pPr>
            <a:lvl4pPr marL="1371600" marR="0" lvl="3" indent="0" algn="l" rtl="0">
              <a:spcBef>
                <a:spcPts val="400"/>
              </a:spcBef>
              <a:spcAft>
                <a:spcPts val="0"/>
              </a:spcAft>
              <a:buClr>
                <a:schemeClr val="lt1"/>
              </a:buClr>
              <a:buFont typeface="Arial"/>
              <a:buNone/>
              <a:defRPr sz="2000" b="0" i="0" u="none" strike="noStrike" cap="none">
                <a:solidFill>
                  <a:schemeClr val="lt1"/>
                </a:solidFill>
                <a:latin typeface="Arial"/>
                <a:ea typeface="Arial"/>
                <a:cs typeface="Arial"/>
                <a:sym typeface="Arial"/>
              </a:defRPr>
            </a:lvl4pPr>
            <a:lvl5pPr marL="1828800" marR="0" lvl="4" indent="0" algn="l" rtl="0">
              <a:spcBef>
                <a:spcPts val="400"/>
              </a:spcBef>
              <a:spcAft>
                <a:spcPts val="0"/>
              </a:spcAft>
              <a:buClr>
                <a:schemeClr val="lt1"/>
              </a:buClr>
              <a:buFont typeface="Arial"/>
              <a:buNone/>
              <a:defRPr sz="2000" b="0" i="0" u="none" strike="noStrike" cap="none">
                <a:solidFill>
                  <a:schemeClr val="lt1"/>
                </a:solidFill>
                <a:latin typeface="Arial"/>
                <a:ea typeface="Arial"/>
                <a:cs typeface="Arial"/>
                <a:sym typeface="Arial"/>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9pPr>
          </a:lstStyle>
          <a:p>
            <a:r>
              <a:rPr lang="en-US" dirty="0" smtClean="0"/>
              <a:t>Click to add text</a:t>
            </a:r>
            <a:endParaRPr dirty="0"/>
          </a:p>
        </p:txBody>
      </p:sp>
      <p:sp>
        <p:nvSpPr>
          <p:cNvPr id="10"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rgbClr val="FFFFFF"/>
                </a:solidFill>
                <a:latin typeface="HelveticaNeueLT Pro 45 Lt"/>
                <a:ea typeface="Helvetica Neue"/>
                <a:cs typeface="HelveticaNeueLT Pro 45 Lt"/>
                <a:sym typeface="Helvetica Neue"/>
              </a:rPr>
              <a:t>Confidential</a:t>
            </a:r>
          </a:p>
        </p:txBody>
      </p:sp>
      <p:pic>
        <p:nvPicPr>
          <p:cNvPr id="7" name="Picture 6"/>
          <p:cNvPicPr>
            <a:picLocks noChangeAspect="1"/>
          </p:cNvPicPr>
          <p:nvPr/>
        </p:nvPicPr>
        <p:blipFill>
          <a:blip r:embed="rId3"/>
          <a:stretch>
            <a:fillRect/>
          </a:stretch>
        </p:blipFill>
        <p:spPr>
          <a:xfrm>
            <a:off x="136087" y="161608"/>
            <a:ext cx="984587" cy="176628"/>
          </a:xfrm>
          <a:prstGeom prst="rect">
            <a:avLst/>
          </a:prstGeom>
        </p:spPr>
      </p:pic>
    </p:spTree>
    <p:extLst>
      <p:ext uri="{BB962C8B-B14F-4D97-AF65-F5344CB8AC3E}">
        <p14:creationId xmlns:p14="http://schemas.microsoft.com/office/powerpoint/2010/main" val="1389638690"/>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 photo ">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4885855" y="1162194"/>
            <a:ext cx="3904505" cy="3327077"/>
          </a:xfrm>
          <a:prstGeom prst="rect">
            <a:avLst/>
          </a:prstGeom>
          <a:noFill/>
          <a:ln>
            <a:noFill/>
          </a:ln>
        </p:spPr>
        <p:txBody>
          <a:bodyPr lIns="91425" tIns="91425" rIns="91425" bIns="91425" anchor="t" anchorCtr="0"/>
          <a:lstStyle>
            <a:lvl1pPr marL="109538" marR="0" lvl="0" indent="-109538" algn="l" rtl="0">
              <a:lnSpc>
                <a:spcPct val="100000"/>
              </a:lnSpc>
              <a:spcBef>
                <a:spcPts val="200"/>
              </a:spcBef>
              <a:spcAft>
                <a:spcPts val="600"/>
              </a:spcAft>
              <a:buClr>
                <a:schemeClr val="dk1"/>
              </a:buClr>
              <a:buSzPct val="75000"/>
              <a:buFont typeface="Arial"/>
              <a:buChar char="•"/>
              <a:defRPr sz="1400" b="0" i="0" u="none" strike="noStrike" cap="none">
                <a:solidFill>
                  <a:schemeClr val="dk1"/>
                </a:solidFill>
                <a:latin typeface="HelveticaNeueLT Pro 45 Lt"/>
                <a:ea typeface="Helvetica Neue"/>
                <a:cs typeface="HelveticaNeueLT Pro 45 Lt"/>
                <a:sym typeface="Helvetica Neue"/>
              </a:defRPr>
            </a:lvl1pPr>
            <a:lvl2pPr marL="339725" marR="0" lvl="1" indent="-109538" algn="l" rtl="0">
              <a:spcBef>
                <a:spcPts val="200"/>
              </a:spcBef>
              <a:spcAft>
                <a:spcPts val="400"/>
              </a:spcAft>
              <a:buClr>
                <a:schemeClr val="dk1"/>
              </a:buClr>
              <a:buSzPct val="80000"/>
              <a:buFont typeface="Merriweather Sans"/>
              <a:buChar char="-"/>
              <a:defRPr sz="1200" b="0" i="0" u="none" strike="noStrike" cap="none">
                <a:solidFill>
                  <a:schemeClr val="dk1"/>
                </a:solidFill>
                <a:latin typeface="HelveticaNeueLT Pro 45 Lt"/>
                <a:ea typeface="Helvetica Neue"/>
                <a:cs typeface="HelveticaNeueLT Pro 45 Lt"/>
                <a:sym typeface="Helvetica Neue"/>
              </a:defRPr>
            </a:lvl2pPr>
            <a:lvl3pPr marL="569913" marR="0" lvl="2" indent="-109538" algn="l" rtl="0">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sz="1200" dirty="0" smtClean="0"/>
              <a:t>Click to add text</a:t>
            </a:r>
          </a:p>
          <a:p>
            <a:pPr lvl="2"/>
            <a:r>
              <a:rPr lang="en-US" dirty="0" smtClean="0"/>
              <a:t>Click to add text</a:t>
            </a:r>
            <a:endParaRPr dirty="0"/>
          </a:p>
        </p:txBody>
      </p:sp>
      <p:sp>
        <p:nvSpPr>
          <p:cNvPr id="46" name="Shape 46"/>
          <p:cNvSpPr txBox="1">
            <a:spLocks noGrp="1"/>
          </p:cNvSpPr>
          <p:nvPr>
            <p:ph type="body" idx="2" hasCustomPrompt="1"/>
          </p:nvPr>
        </p:nvSpPr>
        <p:spPr>
          <a:xfrm>
            <a:off x="1098314" y="562921"/>
            <a:ext cx="7692046"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a:solidFill>
                  <a:srgbClr val="F69264"/>
                </a:solidFill>
                <a:latin typeface="HelveticaNeueLT Pro 45 Lt"/>
                <a:ea typeface="Helvetica Neue"/>
                <a:cs typeface="HelveticaNeueLT Pro 45 Lt"/>
                <a:sym typeface="Helvetica Neue"/>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chemeClr val="tx1"/>
                </a:solidFill>
                <a:latin typeface="HelveticaNeueLT Pro 45 Lt"/>
                <a:ea typeface="Helvetica Neue"/>
                <a:cs typeface="HelveticaNeueLT Pro 45 Lt"/>
                <a:sym typeface="Helvetica Neue"/>
              </a:rPr>
              <a:t>Confidential</a:t>
            </a:r>
          </a:p>
        </p:txBody>
      </p:sp>
      <p:pic>
        <p:nvPicPr>
          <p:cNvPr id="7" name="Picture 6" descr="GL-black-logo-trademark-rgb.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278" y="38480"/>
            <a:ext cx="1254022" cy="401961"/>
          </a:xfrm>
          <a:prstGeom prst="rect">
            <a:avLst/>
          </a:prstGeom>
        </p:spPr>
      </p:pic>
    </p:spTree>
    <p:extLst>
      <p:ext uri="{BB962C8B-B14F-4D97-AF65-F5344CB8AC3E}">
        <p14:creationId xmlns:p14="http://schemas.microsoft.com/office/powerpoint/2010/main" val="312596762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2 Column">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1109263" y="1589213"/>
            <a:ext cx="3663900" cy="3238605"/>
          </a:xfrm>
          <a:prstGeom prst="rect">
            <a:avLst/>
          </a:prstGeom>
          <a:noFill/>
          <a:ln>
            <a:noFill/>
          </a:ln>
        </p:spPr>
        <p:txBody>
          <a:bodyPr lIns="91425" tIns="91425" rIns="91425" bIns="91425" anchor="t" anchorCtr="0"/>
          <a:lstStyle>
            <a:lvl1pPr marL="109538" marR="0" lvl="0" indent="-109538" algn="l" rtl="0">
              <a:lnSpc>
                <a:spcPct val="100000"/>
              </a:lnSpc>
              <a:spcBef>
                <a:spcPts val="200"/>
              </a:spcBef>
              <a:spcAft>
                <a:spcPts val="400"/>
              </a:spcAft>
              <a:buClr>
                <a:schemeClr val="dk1"/>
              </a:buClr>
              <a:buSzPct val="75000"/>
              <a:buFont typeface="Arial"/>
              <a:buChar char="•"/>
              <a:defRPr sz="1400" b="0" i="0" u="none" strike="noStrike" cap="none">
                <a:solidFill>
                  <a:schemeClr val="dk1"/>
                </a:solidFill>
                <a:latin typeface="HelveticaNeueLT Pro 45 Lt"/>
                <a:ea typeface="Helvetica Neue"/>
                <a:cs typeface="HelveticaNeueLT Pro 45 Lt"/>
                <a:sym typeface="Helvetica Neue"/>
              </a:defRPr>
            </a:lvl1pPr>
            <a:lvl2pPr marL="339725" marR="0" lvl="1" indent="-109538" algn="l" rtl="0">
              <a:spcBef>
                <a:spcPts val="200"/>
              </a:spcBef>
              <a:spcAft>
                <a:spcPts val="400"/>
              </a:spcAft>
              <a:buClr>
                <a:schemeClr val="dk1"/>
              </a:buClr>
              <a:buSzPct val="80000"/>
              <a:buFont typeface="Merriweather Sans"/>
              <a:buChar char="-"/>
              <a:defRPr sz="1050" b="0" i="0" u="none" strike="noStrike" cap="none">
                <a:solidFill>
                  <a:schemeClr val="dk1"/>
                </a:solidFill>
                <a:latin typeface="HelveticaNeueLT Pro 45 Lt"/>
                <a:ea typeface="Helvetica Neue"/>
                <a:cs typeface="HelveticaNeueLT Pro 45 Lt"/>
                <a:sym typeface="Helvetica Neue"/>
              </a:defRPr>
            </a:lvl2pPr>
            <a:lvl3pPr marL="569913" marR="0" lvl="2" indent="-109538" algn="l" rtl="0">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sz="1200" dirty="0" smtClean="0"/>
              <a:t>Click to add text</a:t>
            </a:r>
          </a:p>
          <a:p>
            <a:pPr lvl="2"/>
            <a:r>
              <a:rPr lang="en-US" dirty="0" smtClean="0"/>
              <a:t>Click to add text</a:t>
            </a:r>
            <a:endParaRPr dirty="0"/>
          </a:p>
        </p:txBody>
      </p:sp>
      <p:sp>
        <p:nvSpPr>
          <p:cNvPr id="46" name="Shape 46"/>
          <p:cNvSpPr txBox="1">
            <a:spLocks noGrp="1"/>
          </p:cNvSpPr>
          <p:nvPr>
            <p:ph type="body" idx="2" hasCustomPrompt="1"/>
          </p:nvPr>
        </p:nvSpPr>
        <p:spPr>
          <a:xfrm>
            <a:off x="1098314" y="562921"/>
            <a:ext cx="7692046"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a:solidFill>
                  <a:srgbClr val="F69264"/>
                </a:solidFill>
                <a:latin typeface="HelveticaNeueLT Pro 45 Lt"/>
                <a:ea typeface="Helvetica Neue"/>
                <a:cs typeface="HelveticaNeueLT Pro 45 Lt"/>
                <a:sym typeface="Helvetica Neue"/>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chemeClr val="tx1"/>
                </a:solidFill>
                <a:latin typeface="HelveticaNeueLT Pro 45 Lt"/>
                <a:ea typeface="Helvetica Neue"/>
                <a:cs typeface="HelveticaNeueLT Pro 45 Lt"/>
                <a:sym typeface="Helvetica Neue"/>
              </a:rPr>
              <a:t>Confidential</a:t>
            </a:r>
          </a:p>
        </p:txBody>
      </p:sp>
      <p:sp>
        <p:nvSpPr>
          <p:cNvPr id="8" name="Content Placeholder 2"/>
          <p:cNvSpPr>
            <a:spLocks noGrp="1"/>
          </p:cNvSpPr>
          <p:nvPr>
            <p:ph sz="quarter" idx="11" hasCustomPrompt="1"/>
          </p:nvPr>
        </p:nvSpPr>
        <p:spPr>
          <a:xfrm>
            <a:off x="5126196" y="1633009"/>
            <a:ext cx="3664164" cy="3194809"/>
          </a:xfrm>
          <a:prstGeom prst="rect">
            <a:avLst/>
          </a:prstGeom>
        </p:spPr>
        <p:txBody>
          <a:bodyPr vert="horz"/>
          <a:lstStyle>
            <a:lvl1pPr marL="109538" marR="0" indent="-109538" algn="l" rtl="0">
              <a:lnSpc>
                <a:spcPct val="100000"/>
              </a:lnSpc>
              <a:spcBef>
                <a:spcPts val="200"/>
              </a:spcBef>
              <a:spcAft>
                <a:spcPts val="400"/>
              </a:spcAft>
              <a:buClr>
                <a:schemeClr val="dk1"/>
              </a:buClr>
              <a:buSzPct val="75000"/>
              <a:buFont typeface="Arial"/>
              <a:buChar char="•"/>
              <a:defRPr lang="en-US" sz="1400" b="0" i="0" u="none" strike="noStrike" cap="none" dirty="0" smtClean="0">
                <a:solidFill>
                  <a:schemeClr val="dk1"/>
                </a:solidFill>
                <a:latin typeface="HelveticaNeueLT Pro 45 Lt"/>
                <a:ea typeface="Helvetica Neue"/>
                <a:cs typeface="HelveticaNeueLT Pro 45 Lt"/>
                <a:sym typeface="Helvetica Neue"/>
              </a:defRPr>
            </a:lvl1pPr>
            <a:lvl2pPr marL="339725" marR="0" indent="-109538" algn="l" rtl="0">
              <a:lnSpc>
                <a:spcPct val="100000"/>
              </a:lnSpc>
              <a:spcBef>
                <a:spcPts val="200"/>
              </a:spcBef>
              <a:spcAft>
                <a:spcPts val="400"/>
              </a:spcAft>
              <a:buClr>
                <a:schemeClr val="dk1"/>
              </a:buClr>
              <a:buSzPct val="75000"/>
              <a:buFont typeface="Lucida Grande"/>
              <a:buChar char="-"/>
              <a:defRPr lang="en-US" sz="1200" b="0" i="0" u="none" strike="noStrike" cap="none" dirty="0" smtClean="0">
                <a:solidFill>
                  <a:schemeClr val="dk1"/>
                </a:solidFill>
                <a:latin typeface="HelveticaNeueLT Pro 45 Lt"/>
                <a:ea typeface="Helvetica Neue"/>
                <a:cs typeface="HelveticaNeueLT Pro 45 Lt"/>
                <a:sym typeface="Helvetica Neue"/>
              </a:defRPr>
            </a:lvl2pPr>
            <a:lvl3pPr marL="569913" indent="-109538">
              <a:spcBef>
                <a:spcPts val="200"/>
              </a:spcBef>
              <a:spcAft>
                <a:spcPts val="400"/>
              </a:spcAft>
              <a:buSzPct val="75000"/>
              <a:buFont typeface="Arial"/>
              <a:buChar char="•"/>
              <a:defRPr lang="en-US" sz="1050" b="0" i="0" u="none" strike="noStrike" cap="none" baseline="0" dirty="0" smtClean="0">
                <a:solidFill>
                  <a:schemeClr val="dk1"/>
                </a:solidFill>
                <a:latin typeface="HelveticaNeueLT Pro 55 Roman"/>
                <a:ea typeface="Arial"/>
                <a:cs typeface="HelveticaNeueLT Pro 55 Roman"/>
                <a:sym typeface="Arial"/>
              </a:defRPr>
            </a:lvl3pPr>
          </a:lstStyle>
          <a:p>
            <a:pPr lvl="0"/>
            <a:r>
              <a:rPr lang="en-US" dirty="0" smtClean="0"/>
              <a:t>Click to add text </a:t>
            </a:r>
          </a:p>
          <a:p>
            <a:pPr lvl="1"/>
            <a:r>
              <a:rPr lang="en-US" dirty="0" smtClean="0"/>
              <a:t>Click to add text</a:t>
            </a:r>
          </a:p>
          <a:p>
            <a:pPr lvl="2"/>
            <a:r>
              <a:rPr lang="en-US" dirty="0" smtClean="0"/>
              <a:t>Click to add text</a:t>
            </a:r>
          </a:p>
        </p:txBody>
      </p:sp>
      <p:sp>
        <p:nvSpPr>
          <p:cNvPr id="13" name="Content Placeholder 12"/>
          <p:cNvSpPr>
            <a:spLocks noGrp="1"/>
          </p:cNvSpPr>
          <p:nvPr>
            <p:ph sz="quarter" idx="13" hasCustomPrompt="1"/>
          </p:nvPr>
        </p:nvSpPr>
        <p:spPr>
          <a:xfrm>
            <a:off x="1109498" y="1174866"/>
            <a:ext cx="2371725" cy="327025"/>
          </a:xfrm>
          <a:prstGeom prst="rect">
            <a:avLst/>
          </a:prstGeom>
        </p:spPr>
        <p:txBody>
          <a:bodyPr vert="horz"/>
          <a:lstStyle>
            <a:lvl1pPr>
              <a:defRPr sz="1600" b="0" i="0">
                <a:solidFill>
                  <a:schemeClr val="accent3"/>
                </a:solidFill>
                <a:latin typeface="HelveticaNeueLT Pro 45 Lt"/>
                <a:cs typeface="HelveticaNeueLT Pro 45 Lt"/>
              </a:defRPr>
            </a:lvl1pPr>
            <a:lvl2pPr>
              <a:defRPr b="0" i="0">
                <a:latin typeface="Helvetica Neue Light"/>
                <a:cs typeface="Helvetica Neue Light"/>
              </a:defRPr>
            </a:lvl2pPr>
            <a:lvl3pPr>
              <a:defRPr b="0" i="0">
                <a:latin typeface="Helvetica Neue Light"/>
                <a:cs typeface="Helvetica Neue Light"/>
              </a:defRPr>
            </a:lvl3pPr>
            <a:lvl4pPr>
              <a:defRPr b="0" i="0">
                <a:latin typeface="Helvetica Neue Light"/>
                <a:cs typeface="Helvetica Neue Light"/>
              </a:defRPr>
            </a:lvl4pPr>
            <a:lvl5pPr>
              <a:defRPr b="0" i="0">
                <a:latin typeface="Helvetica Neue Light"/>
                <a:cs typeface="Helvetica Neue Light"/>
              </a:defRPr>
            </a:lvl5pPr>
          </a:lstStyle>
          <a:p>
            <a:pPr lvl="0"/>
            <a:r>
              <a:rPr lang="en-US" dirty="0" smtClean="0"/>
              <a:t>Subtitle</a:t>
            </a:r>
            <a:endParaRPr lang="en-US" dirty="0"/>
          </a:p>
        </p:txBody>
      </p:sp>
      <p:sp>
        <p:nvSpPr>
          <p:cNvPr id="16" name="Content Placeholder 15"/>
          <p:cNvSpPr>
            <a:spLocks noGrp="1"/>
          </p:cNvSpPr>
          <p:nvPr>
            <p:ph sz="quarter" idx="14" hasCustomPrompt="1"/>
          </p:nvPr>
        </p:nvSpPr>
        <p:spPr>
          <a:xfrm>
            <a:off x="5126915" y="1174866"/>
            <a:ext cx="2528887" cy="282575"/>
          </a:xfrm>
          <a:prstGeom prst="rect">
            <a:avLst/>
          </a:prstGeom>
        </p:spPr>
        <p:txBody>
          <a:bodyPr vert="horz"/>
          <a:lstStyle>
            <a:lvl1pPr>
              <a:defRPr lang="en-US" sz="1600" b="0" i="0" u="none" strike="noStrike" cap="none" dirty="0" smtClean="0">
                <a:solidFill>
                  <a:schemeClr val="accent3"/>
                </a:solidFill>
                <a:latin typeface="HelveticaNeueLT Pro 45 Lt"/>
                <a:ea typeface="Arial"/>
                <a:cs typeface="HelveticaNeueLT Pro 45 Lt"/>
                <a:sym typeface="Arial"/>
              </a:defRPr>
            </a:lvl1pPr>
          </a:lstStyle>
          <a:p>
            <a:pPr lvl="0"/>
            <a:r>
              <a:rPr lang="en-US" dirty="0" smtClean="0"/>
              <a:t>Subtitle</a:t>
            </a:r>
            <a:endParaRPr lang="en-US" dirty="0"/>
          </a:p>
        </p:txBody>
      </p:sp>
      <p:pic>
        <p:nvPicPr>
          <p:cNvPr id="10" name="Picture 9" descr="GL-black-logo-trademark-rgb.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278" y="38480"/>
            <a:ext cx="1254022" cy="401961"/>
          </a:xfrm>
          <a:prstGeom prst="rect">
            <a:avLst/>
          </a:prstGeom>
        </p:spPr>
      </p:pic>
    </p:spTree>
    <p:extLst>
      <p:ext uri="{BB962C8B-B14F-4D97-AF65-F5344CB8AC3E}">
        <p14:creationId xmlns:p14="http://schemas.microsoft.com/office/powerpoint/2010/main" val="38636404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ntent 3 Column">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1109263" y="1589213"/>
            <a:ext cx="2372081" cy="3238605"/>
          </a:xfrm>
          <a:prstGeom prst="rect">
            <a:avLst/>
          </a:prstGeom>
          <a:noFill/>
          <a:ln>
            <a:noFill/>
          </a:ln>
        </p:spPr>
        <p:txBody>
          <a:bodyPr lIns="91425" tIns="91425" rIns="91425" bIns="91425" anchor="t" anchorCtr="0"/>
          <a:lstStyle>
            <a:lvl1pPr marL="109538" marR="0" lvl="0" indent="-109538" algn="l" rtl="0">
              <a:lnSpc>
                <a:spcPct val="100000"/>
              </a:lnSpc>
              <a:spcBef>
                <a:spcPts val="200"/>
              </a:spcBef>
              <a:spcAft>
                <a:spcPts val="400"/>
              </a:spcAft>
              <a:buClr>
                <a:schemeClr val="dk1"/>
              </a:buClr>
              <a:buSzPct val="75000"/>
              <a:buFont typeface="Arial"/>
              <a:buChar char="•"/>
              <a:defRPr sz="1200" b="0" i="0" u="none" strike="noStrike" cap="none">
                <a:solidFill>
                  <a:schemeClr val="dk1"/>
                </a:solidFill>
                <a:latin typeface="HelveticaNeueLT Pro 45 Lt"/>
                <a:ea typeface="Helvetica Neue"/>
                <a:cs typeface="HelveticaNeueLT Pro 45 Lt"/>
                <a:sym typeface="Helvetica Neue"/>
              </a:defRPr>
            </a:lvl1pPr>
            <a:lvl2pPr marL="339725" marR="0" lvl="1" indent="-109538" algn="l" rtl="0">
              <a:spcBef>
                <a:spcPts val="200"/>
              </a:spcBef>
              <a:spcAft>
                <a:spcPts val="400"/>
              </a:spcAft>
              <a:buClr>
                <a:schemeClr val="dk1"/>
              </a:buClr>
              <a:buSzPct val="80000"/>
              <a:buFont typeface="Merriweather Sans"/>
              <a:buChar char="-"/>
              <a:defRPr sz="1050" b="0" i="0" u="none" strike="noStrike" cap="none">
                <a:solidFill>
                  <a:schemeClr val="dk1"/>
                </a:solidFill>
                <a:latin typeface="HelveticaNeueLT Pro 45 Lt"/>
                <a:ea typeface="Helvetica Neue"/>
                <a:cs typeface="HelveticaNeueLT Pro 45 Lt"/>
                <a:sym typeface="Helvetica Neue"/>
              </a:defRPr>
            </a:lvl2pPr>
            <a:lvl3pPr marL="569913" marR="0" lvl="2" indent="-109538" algn="l" rtl="0">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sz="1200" dirty="0" smtClean="0"/>
              <a:t>Click to add text</a:t>
            </a:r>
          </a:p>
          <a:p>
            <a:pPr lvl="2"/>
            <a:r>
              <a:rPr lang="en-US" dirty="0" smtClean="0"/>
              <a:t>Click to add text</a:t>
            </a:r>
            <a:endParaRPr dirty="0"/>
          </a:p>
        </p:txBody>
      </p:sp>
      <p:sp>
        <p:nvSpPr>
          <p:cNvPr id="46" name="Shape 46"/>
          <p:cNvSpPr txBox="1">
            <a:spLocks noGrp="1"/>
          </p:cNvSpPr>
          <p:nvPr>
            <p:ph type="body" idx="2" hasCustomPrompt="1"/>
          </p:nvPr>
        </p:nvSpPr>
        <p:spPr>
          <a:xfrm>
            <a:off x="1098314" y="562921"/>
            <a:ext cx="7692046"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a:solidFill>
                  <a:srgbClr val="F69264"/>
                </a:solidFill>
                <a:latin typeface="HelveticaNeueLT Pro 45 Lt"/>
                <a:ea typeface="Helvetica Neue"/>
                <a:cs typeface="HelveticaNeueLT Pro 45 Lt"/>
                <a:sym typeface="Helvetica Neue"/>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chemeClr val="tx1"/>
                </a:solidFill>
                <a:latin typeface="HelveticaNeueLT Pro 45 Lt"/>
                <a:ea typeface="Helvetica Neue"/>
                <a:cs typeface="HelveticaNeueLT Pro 45 Lt"/>
                <a:sym typeface="Helvetica Neue"/>
              </a:rPr>
              <a:t>Confidential</a:t>
            </a:r>
          </a:p>
        </p:txBody>
      </p:sp>
      <p:sp>
        <p:nvSpPr>
          <p:cNvPr id="8" name="Content Placeholder 2"/>
          <p:cNvSpPr>
            <a:spLocks noGrp="1"/>
          </p:cNvSpPr>
          <p:nvPr>
            <p:ph sz="quarter" idx="11" hasCustomPrompt="1"/>
          </p:nvPr>
        </p:nvSpPr>
        <p:spPr>
          <a:xfrm>
            <a:off x="3612267" y="1633009"/>
            <a:ext cx="2529351" cy="3194809"/>
          </a:xfrm>
          <a:prstGeom prst="rect">
            <a:avLst/>
          </a:prstGeom>
        </p:spPr>
        <p:txBody>
          <a:bodyPr vert="horz"/>
          <a:lstStyle>
            <a:lvl1pPr marL="109538" marR="0" indent="-109538" algn="l" rtl="0">
              <a:lnSpc>
                <a:spcPct val="100000"/>
              </a:lnSpc>
              <a:spcBef>
                <a:spcPts val="200"/>
              </a:spcBef>
              <a:spcAft>
                <a:spcPts val="400"/>
              </a:spcAft>
              <a:buClr>
                <a:schemeClr val="dk1"/>
              </a:buClr>
              <a:buSzPct val="75000"/>
              <a:buFont typeface="Arial"/>
              <a:buChar char="•"/>
              <a:defRPr lang="en-US" sz="1200" b="0" i="0" u="none" strike="noStrike" cap="none" dirty="0" smtClean="0">
                <a:solidFill>
                  <a:schemeClr val="dk1"/>
                </a:solidFill>
                <a:latin typeface="HelveticaNeueLT Pro 45 Lt"/>
                <a:ea typeface="Helvetica Neue"/>
                <a:cs typeface="HelveticaNeueLT Pro 45 Lt"/>
                <a:sym typeface="Helvetica Neue"/>
              </a:defRPr>
            </a:lvl1pPr>
            <a:lvl2pPr marL="339725" marR="0" indent="-109538" algn="l" rtl="0">
              <a:lnSpc>
                <a:spcPct val="100000"/>
              </a:lnSpc>
              <a:spcBef>
                <a:spcPts val="200"/>
              </a:spcBef>
              <a:spcAft>
                <a:spcPts val="400"/>
              </a:spcAft>
              <a:buClr>
                <a:schemeClr val="dk1"/>
              </a:buClr>
              <a:buSzPct val="75000"/>
              <a:buFont typeface="Lucida Grande"/>
              <a:buChar char="-"/>
              <a:defRPr lang="en-US" sz="1200" b="0" i="0" u="none" strike="noStrike" cap="none" dirty="0" smtClean="0">
                <a:solidFill>
                  <a:schemeClr val="dk1"/>
                </a:solidFill>
                <a:latin typeface="HelveticaNeueLT Pro 45 Lt"/>
                <a:ea typeface="Helvetica Neue"/>
                <a:cs typeface="HelveticaNeueLT Pro 45 Lt"/>
                <a:sym typeface="Helvetica Neue"/>
              </a:defRPr>
            </a:lvl2pPr>
            <a:lvl3pPr marL="569913" indent="-109538">
              <a:spcBef>
                <a:spcPts val="200"/>
              </a:spcBef>
              <a:spcAft>
                <a:spcPts val="400"/>
              </a:spcAft>
              <a:buSzPct val="75000"/>
              <a:buFont typeface="Arial"/>
              <a:buChar char="•"/>
              <a:defRPr lang="en-US" sz="1050" b="0" i="0" u="none" strike="noStrike" cap="none" baseline="0" dirty="0" smtClean="0">
                <a:solidFill>
                  <a:schemeClr val="dk1"/>
                </a:solidFill>
                <a:latin typeface="HelveticaNeueLT Pro 55 Roman"/>
                <a:ea typeface="Arial"/>
                <a:cs typeface="HelveticaNeueLT Pro 55 Roman"/>
                <a:sym typeface="Arial"/>
              </a:defRPr>
            </a:lvl3pPr>
          </a:lstStyle>
          <a:p>
            <a:pPr lvl="0"/>
            <a:r>
              <a:rPr lang="en-US" dirty="0" smtClean="0"/>
              <a:t>Click to add text </a:t>
            </a:r>
          </a:p>
          <a:p>
            <a:pPr lvl="1"/>
            <a:r>
              <a:rPr lang="en-US" dirty="0" smtClean="0"/>
              <a:t>Click to add text</a:t>
            </a:r>
          </a:p>
          <a:p>
            <a:pPr lvl="2"/>
            <a:r>
              <a:rPr lang="en-US" dirty="0" smtClean="0"/>
              <a:t>Click to add text</a:t>
            </a:r>
          </a:p>
        </p:txBody>
      </p:sp>
      <p:sp>
        <p:nvSpPr>
          <p:cNvPr id="7" name="Content Placeholder 6"/>
          <p:cNvSpPr>
            <a:spLocks noGrp="1"/>
          </p:cNvSpPr>
          <p:nvPr>
            <p:ph sz="quarter" idx="12" hasCustomPrompt="1"/>
          </p:nvPr>
        </p:nvSpPr>
        <p:spPr>
          <a:xfrm>
            <a:off x="6273636" y="1633039"/>
            <a:ext cx="2527300" cy="3194779"/>
          </a:xfrm>
          <a:prstGeom prst="rect">
            <a:avLst/>
          </a:prstGeom>
        </p:spPr>
        <p:txBody>
          <a:bodyPr vert="horz"/>
          <a:lstStyle>
            <a:lvl1pPr marL="109538" indent="-109538">
              <a:spcBef>
                <a:spcPts val="200"/>
              </a:spcBef>
              <a:spcAft>
                <a:spcPts val="400"/>
              </a:spcAft>
              <a:buSzPct val="75000"/>
              <a:buFont typeface="Arial"/>
              <a:buChar char="•"/>
              <a:defRPr sz="1200" b="0" i="0">
                <a:latin typeface="HelveticaNeueLT Pro 45 Lt"/>
                <a:cs typeface="HelveticaNeueLT Pro 45 Lt"/>
              </a:defRPr>
            </a:lvl1pPr>
            <a:lvl2pPr marL="339725" indent="-109538">
              <a:spcBef>
                <a:spcPts val="200"/>
              </a:spcBef>
              <a:spcAft>
                <a:spcPts val="400"/>
              </a:spcAft>
              <a:buSzPct val="80000"/>
              <a:buFont typeface="Lucida Grande"/>
              <a:buChar char="-"/>
              <a:defRPr sz="1200" b="0" i="0">
                <a:latin typeface="HelveticaNeueLT Pro 45 Lt"/>
                <a:cs typeface="HelveticaNeueLT Pro 45 Lt"/>
              </a:defRPr>
            </a:lvl2pPr>
            <a:lvl3pPr marL="569913" indent="-109538">
              <a:spcBef>
                <a:spcPts val="200"/>
              </a:spcBef>
              <a:spcAft>
                <a:spcPts val="400"/>
              </a:spcAft>
              <a:buSzPct val="75000"/>
              <a:buFont typeface="Arial"/>
              <a:buChar char="•"/>
              <a:defRPr sz="1050" b="0" i="0" baseline="0">
                <a:latin typeface="HelveticaNeueLT Pro 55 Roman"/>
                <a:cs typeface="HelveticaNeueLT Pro 55 Roman"/>
              </a:defRPr>
            </a:lvl3pPr>
          </a:lstStyle>
          <a:p>
            <a:pPr lvl="0"/>
            <a:r>
              <a:rPr lang="en-US" dirty="0" smtClean="0"/>
              <a:t>Click to add text</a:t>
            </a:r>
          </a:p>
          <a:p>
            <a:pPr lvl="1"/>
            <a:r>
              <a:rPr lang="en-US" dirty="0" smtClean="0"/>
              <a:t>Click to add text</a:t>
            </a:r>
          </a:p>
          <a:p>
            <a:pPr lvl="2"/>
            <a:r>
              <a:rPr lang="en-US" dirty="0" smtClean="0"/>
              <a:t>Click to add text</a:t>
            </a:r>
          </a:p>
        </p:txBody>
      </p:sp>
      <p:sp>
        <p:nvSpPr>
          <p:cNvPr id="13" name="Content Placeholder 12"/>
          <p:cNvSpPr>
            <a:spLocks noGrp="1"/>
          </p:cNvSpPr>
          <p:nvPr>
            <p:ph sz="quarter" idx="13" hasCustomPrompt="1"/>
          </p:nvPr>
        </p:nvSpPr>
        <p:spPr>
          <a:xfrm>
            <a:off x="1109498" y="1174866"/>
            <a:ext cx="2371725" cy="327025"/>
          </a:xfrm>
          <a:prstGeom prst="rect">
            <a:avLst/>
          </a:prstGeom>
        </p:spPr>
        <p:txBody>
          <a:bodyPr vert="horz"/>
          <a:lstStyle>
            <a:lvl1pPr>
              <a:defRPr sz="1600" b="0" i="0">
                <a:solidFill>
                  <a:schemeClr val="accent3"/>
                </a:solidFill>
                <a:latin typeface="HelveticaNeueLT Pro 45 Lt"/>
                <a:cs typeface="HelveticaNeueLT Pro 45 Lt"/>
              </a:defRPr>
            </a:lvl1pPr>
            <a:lvl2pPr>
              <a:defRPr b="0" i="0">
                <a:latin typeface="Helvetica Neue Light"/>
                <a:cs typeface="Helvetica Neue Light"/>
              </a:defRPr>
            </a:lvl2pPr>
            <a:lvl3pPr>
              <a:defRPr b="0" i="0">
                <a:latin typeface="Helvetica Neue Light"/>
                <a:cs typeface="Helvetica Neue Light"/>
              </a:defRPr>
            </a:lvl3pPr>
            <a:lvl4pPr>
              <a:defRPr b="0" i="0">
                <a:latin typeface="Helvetica Neue Light"/>
                <a:cs typeface="Helvetica Neue Light"/>
              </a:defRPr>
            </a:lvl4pPr>
            <a:lvl5pPr>
              <a:defRPr b="0" i="0">
                <a:latin typeface="Helvetica Neue Light"/>
                <a:cs typeface="Helvetica Neue Light"/>
              </a:defRPr>
            </a:lvl5pPr>
          </a:lstStyle>
          <a:p>
            <a:pPr lvl="0"/>
            <a:r>
              <a:rPr lang="en-US" dirty="0" smtClean="0"/>
              <a:t>Subtitle</a:t>
            </a:r>
            <a:endParaRPr lang="en-US" dirty="0"/>
          </a:p>
        </p:txBody>
      </p:sp>
      <p:sp>
        <p:nvSpPr>
          <p:cNvPr id="16" name="Content Placeholder 15"/>
          <p:cNvSpPr>
            <a:spLocks noGrp="1"/>
          </p:cNvSpPr>
          <p:nvPr>
            <p:ph sz="quarter" idx="14" hasCustomPrompt="1"/>
          </p:nvPr>
        </p:nvSpPr>
        <p:spPr>
          <a:xfrm>
            <a:off x="3612986" y="1174866"/>
            <a:ext cx="2528887" cy="282575"/>
          </a:xfrm>
          <a:prstGeom prst="rect">
            <a:avLst/>
          </a:prstGeom>
        </p:spPr>
        <p:txBody>
          <a:bodyPr vert="horz"/>
          <a:lstStyle>
            <a:lvl1pPr>
              <a:defRPr lang="en-US" sz="1600" b="0" i="0" u="none" strike="noStrike" cap="none" dirty="0" smtClean="0">
                <a:solidFill>
                  <a:schemeClr val="accent3"/>
                </a:solidFill>
                <a:latin typeface="HelveticaNeueLT Pro 45 Lt"/>
                <a:ea typeface="Arial"/>
                <a:cs typeface="HelveticaNeueLT Pro 45 Lt"/>
                <a:sym typeface="Arial"/>
              </a:defRPr>
            </a:lvl1pPr>
          </a:lstStyle>
          <a:p>
            <a:pPr lvl="0"/>
            <a:r>
              <a:rPr lang="en-US" dirty="0" smtClean="0"/>
              <a:t>Subtitle</a:t>
            </a:r>
            <a:endParaRPr lang="en-US" dirty="0"/>
          </a:p>
        </p:txBody>
      </p:sp>
      <p:sp>
        <p:nvSpPr>
          <p:cNvPr id="18" name="Content Placeholder 17"/>
          <p:cNvSpPr>
            <a:spLocks noGrp="1"/>
          </p:cNvSpPr>
          <p:nvPr>
            <p:ph sz="quarter" idx="15" hasCustomPrompt="1"/>
          </p:nvPr>
        </p:nvSpPr>
        <p:spPr>
          <a:xfrm>
            <a:off x="6273636" y="1175030"/>
            <a:ext cx="2527300" cy="271462"/>
          </a:xfrm>
          <a:prstGeom prst="rect">
            <a:avLst/>
          </a:prstGeom>
        </p:spPr>
        <p:txBody>
          <a:bodyPr vert="horz"/>
          <a:lstStyle>
            <a:lvl1pPr>
              <a:defRPr lang="en-US" sz="1600" b="0" i="0" u="none" strike="noStrike" cap="none" dirty="0" smtClean="0">
                <a:solidFill>
                  <a:schemeClr val="accent3"/>
                </a:solidFill>
                <a:latin typeface="HelveticaNeueLT Pro 45 Lt"/>
                <a:ea typeface="Arial"/>
                <a:cs typeface="HelveticaNeueLT Pro 45 Lt"/>
                <a:sym typeface="Arial"/>
              </a:defRPr>
            </a:lvl1pPr>
          </a:lstStyle>
          <a:p>
            <a:pPr marR="0" lvl="0" algn="l" rtl="0">
              <a:lnSpc>
                <a:spcPct val="100000"/>
              </a:lnSpc>
              <a:spcBef>
                <a:spcPts val="0"/>
              </a:spcBef>
              <a:spcAft>
                <a:spcPts val="0"/>
              </a:spcAft>
              <a:buNone/>
            </a:pPr>
            <a:r>
              <a:rPr lang="en-US" dirty="0" smtClean="0"/>
              <a:t>Subtitle</a:t>
            </a:r>
          </a:p>
        </p:txBody>
      </p:sp>
      <p:pic>
        <p:nvPicPr>
          <p:cNvPr id="11" name="Picture 10" descr="GL-black-logo-trademark-rgb.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278" y="38480"/>
            <a:ext cx="1254022" cy="401961"/>
          </a:xfrm>
          <a:prstGeom prst="rect">
            <a:avLst/>
          </a:prstGeom>
        </p:spPr>
      </p:pic>
    </p:spTree>
    <p:extLst>
      <p:ext uri="{BB962C8B-B14F-4D97-AF65-F5344CB8AC3E}">
        <p14:creationId xmlns:p14="http://schemas.microsoft.com/office/powerpoint/2010/main" val="365094138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4 Column">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1109263" y="2640360"/>
            <a:ext cx="1769961" cy="1443782"/>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400"/>
              </a:spcAft>
              <a:buClr>
                <a:schemeClr val="dk1"/>
              </a:buClr>
              <a:buSzPct val="75000"/>
              <a:buFont typeface="Arial"/>
              <a:buNone/>
              <a:defRPr sz="1200" b="0" i="0" u="none" strike="noStrike" cap="none">
                <a:solidFill>
                  <a:schemeClr val="dk1"/>
                </a:solidFill>
                <a:latin typeface="HelveticaNeueLT Pro 45 Lt"/>
                <a:ea typeface="Helvetica Neue"/>
                <a:cs typeface="HelveticaNeueLT Pro 45 Lt"/>
                <a:sym typeface="Helvetica Neue"/>
              </a:defRPr>
            </a:lvl1pPr>
            <a:lvl2pPr marL="339725" marR="0" lvl="1" indent="-109538" algn="l" rtl="0">
              <a:spcBef>
                <a:spcPts val="200"/>
              </a:spcBef>
              <a:spcAft>
                <a:spcPts val="400"/>
              </a:spcAft>
              <a:buClr>
                <a:schemeClr val="dk1"/>
              </a:buClr>
              <a:buSzPct val="80000"/>
              <a:buFont typeface="Merriweather Sans"/>
              <a:buChar char="-"/>
              <a:defRPr sz="1050" b="0" i="0" u="none" strike="noStrike" cap="none">
                <a:solidFill>
                  <a:schemeClr val="dk1"/>
                </a:solidFill>
                <a:latin typeface="HelveticaNeueLT Pro 45 Lt"/>
                <a:ea typeface="Helvetica Neue"/>
                <a:cs typeface="HelveticaNeueLT Pro 45 Lt"/>
                <a:sym typeface="Helvetica Neue"/>
              </a:defRPr>
            </a:lvl2pPr>
            <a:lvl3pPr marL="569913" marR="0" lvl="2" indent="-109538" algn="l" rtl="0">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sz="1200" dirty="0" smtClean="0"/>
              <a:t>Click to add text</a:t>
            </a:r>
          </a:p>
          <a:p>
            <a:pPr lvl="2"/>
            <a:r>
              <a:rPr lang="en-US" dirty="0" smtClean="0"/>
              <a:t>Click to add text</a:t>
            </a:r>
            <a:endParaRPr dirty="0"/>
          </a:p>
        </p:txBody>
      </p:sp>
      <p:sp>
        <p:nvSpPr>
          <p:cNvPr id="46" name="Shape 46"/>
          <p:cNvSpPr txBox="1">
            <a:spLocks noGrp="1"/>
          </p:cNvSpPr>
          <p:nvPr>
            <p:ph type="body" idx="2" hasCustomPrompt="1"/>
          </p:nvPr>
        </p:nvSpPr>
        <p:spPr>
          <a:xfrm>
            <a:off x="1098314" y="562921"/>
            <a:ext cx="7692046"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a:solidFill>
                  <a:srgbClr val="F69264"/>
                </a:solidFill>
                <a:latin typeface="HelveticaNeueLT Pro 45 Lt"/>
                <a:ea typeface="Helvetica Neue"/>
                <a:cs typeface="HelveticaNeueLT Pro 45 Lt"/>
                <a:sym typeface="Helvetica Neue"/>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chemeClr val="tx1"/>
                </a:solidFill>
                <a:latin typeface="HelveticaNeueLT Pro 45 Lt"/>
                <a:ea typeface="Helvetica Neue"/>
                <a:cs typeface="HelveticaNeueLT Pro 45 Lt"/>
                <a:sym typeface="Helvetica Neue"/>
              </a:rPr>
              <a:t>Confidential</a:t>
            </a:r>
          </a:p>
        </p:txBody>
      </p:sp>
      <p:sp>
        <p:nvSpPr>
          <p:cNvPr id="8" name="Content Placeholder 2"/>
          <p:cNvSpPr>
            <a:spLocks noGrp="1"/>
          </p:cNvSpPr>
          <p:nvPr>
            <p:ph sz="quarter" idx="11" hasCustomPrompt="1"/>
          </p:nvPr>
        </p:nvSpPr>
        <p:spPr>
          <a:xfrm>
            <a:off x="3159311" y="2684155"/>
            <a:ext cx="1741119" cy="1399987"/>
          </a:xfrm>
          <a:prstGeom prst="rect">
            <a:avLst/>
          </a:prstGeom>
        </p:spPr>
        <p:txBody>
          <a:bodyPr vert="horz"/>
          <a:lstStyle>
            <a:lvl1pPr marL="0" marR="0" indent="0" algn="l" rtl="0">
              <a:lnSpc>
                <a:spcPct val="100000"/>
              </a:lnSpc>
              <a:spcBef>
                <a:spcPts val="200"/>
              </a:spcBef>
              <a:spcAft>
                <a:spcPts val="400"/>
              </a:spcAft>
              <a:buClr>
                <a:schemeClr val="dk1"/>
              </a:buClr>
              <a:buSzPct val="75000"/>
              <a:buFont typeface="Arial"/>
              <a:buNone/>
              <a:defRPr lang="en-US" sz="1200" b="0" i="0" u="none" strike="noStrike" cap="none" dirty="0" smtClean="0">
                <a:solidFill>
                  <a:schemeClr val="dk1"/>
                </a:solidFill>
                <a:latin typeface="HelveticaNeueLT Pro 45 Lt"/>
                <a:ea typeface="Helvetica Neue"/>
                <a:cs typeface="HelveticaNeueLT Pro 45 Lt"/>
                <a:sym typeface="Helvetica Neue"/>
              </a:defRPr>
            </a:lvl1pPr>
            <a:lvl2pPr marL="339725" marR="0" indent="-109538" algn="l" rtl="0">
              <a:lnSpc>
                <a:spcPct val="100000"/>
              </a:lnSpc>
              <a:spcBef>
                <a:spcPts val="200"/>
              </a:spcBef>
              <a:spcAft>
                <a:spcPts val="400"/>
              </a:spcAft>
              <a:buClr>
                <a:schemeClr val="dk1"/>
              </a:buClr>
              <a:buSzPct val="75000"/>
              <a:buFont typeface="Lucida Grande"/>
              <a:buChar char="-"/>
              <a:defRPr lang="en-US" sz="1200" b="0" i="0" u="none" strike="noStrike" cap="none" dirty="0" smtClean="0">
                <a:solidFill>
                  <a:schemeClr val="dk1"/>
                </a:solidFill>
                <a:latin typeface="HelveticaNeueLT Pro 45 Lt"/>
                <a:ea typeface="Helvetica Neue"/>
                <a:cs typeface="HelveticaNeueLT Pro 45 Lt"/>
                <a:sym typeface="Helvetica Neue"/>
              </a:defRPr>
            </a:lvl2pPr>
            <a:lvl3pPr marL="569913" indent="-109538">
              <a:spcBef>
                <a:spcPts val="200"/>
              </a:spcBef>
              <a:spcAft>
                <a:spcPts val="400"/>
              </a:spcAft>
              <a:buSzPct val="75000"/>
              <a:buFont typeface="Arial"/>
              <a:buChar char="•"/>
              <a:defRPr lang="en-US" sz="1050" b="0" i="0" u="none" strike="noStrike" cap="none" baseline="0" dirty="0" smtClean="0">
                <a:solidFill>
                  <a:schemeClr val="dk1"/>
                </a:solidFill>
                <a:latin typeface="HelveticaNeueLT Pro 55 Roman"/>
                <a:ea typeface="Arial"/>
                <a:cs typeface="HelveticaNeueLT Pro 55 Roman"/>
                <a:sym typeface="Arial"/>
              </a:defRPr>
            </a:lvl3pPr>
          </a:lstStyle>
          <a:p>
            <a:pPr lvl="0"/>
            <a:r>
              <a:rPr lang="en-US" dirty="0" smtClean="0"/>
              <a:t>Click to add text </a:t>
            </a:r>
          </a:p>
          <a:p>
            <a:pPr lvl="1"/>
            <a:r>
              <a:rPr lang="en-US" dirty="0" smtClean="0"/>
              <a:t>Click to add text</a:t>
            </a:r>
          </a:p>
          <a:p>
            <a:pPr lvl="2"/>
            <a:r>
              <a:rPr lang="en-US" dirty="0" smtClean="0"/>
              <a:t>Click to add text</a:t>
            </a:r>
          </a:p>
        </p:txBody>
      </p:sp>
      <p:sp>
        <p:nvSpPr>
          <p:cNvPr id="7" name="Content Placeholder 6"/>
          <p:cNvSpPr>
            <a:spLocks noGrp="1"/>
          </p:cNvSpPr>
          <p:nvPr>
            <p:ph sz="quarter" idx="12" hasCustomPrompt="1"/>
          </p:nvPr>
        </p:nvSpPr>
        <p:spPr>
          <a:xfrm>
            <a:off x="5183587" y="2684185"/>
            <a:ext cx="1740022" cy="1399957"/>
          </a:xfrm>
          <a:prstGeom prst="rect">
            <a:avLst/>
          </a:prstGeom>
        </p:spPr>
        <p:txBody>
          <a:bodyPr vert="horz"/>
          <a:lstStyle>
            <a:lvl1pPr marL="0" indent="0">
              <a:spcBef>
                <a:spcPts val="200"/>
              </a:spcBef>
              <a:spcAft>
                <a:spcPts val="400"/>
              </a:spcAft>
              <a:buSzPct val="75000"/>
              <a:buFont typeface="Arial"/>
              <a:buNone/>
              <a:defRPr sz="1200" b="0" i="0">
                <a:latin typeface="HelveticaNeueLT Pro 45 Lt"/>
                <a:cs typeface="HelveticaNeueLT Pro 45 Lt"/>
              </a:defRPr>
            </a:lvl1pPr>
            <a:lvl2pPr marL="339725" indent="-109538">
              <a:spcBef>
                <a:spcPts val="200"/>
              </a:spcBef>
              <a:spcAft>
                <a:spcPts val="400"/>
              </a:spcAft>
              <a:buSzPct val="80000"/>
              <a:buFont typeface="Lucida Grande"/>
              <a:buChar char="-"/>
              <a:defRPr sz="1200" b="0" i="0">
                <a:latin typeface="HelveticaNeueLT Pro 45 Lt"/>
                <a:cs typeface="HelveticaNeueLT Pro 45 Lt"/>
              </a:defRPr>
            </a:lvl2pPr>
            <a:lvl3pPr marL="569913" indent="-109538">
              <a:spcBef>
                <a:spcPts val="200"/>
              </a:spcBef>
              <a:spcAft>
                <a:spcPts val="400"/>
              </a:spcAft>
              <a:buSzPct val="75000"/>
              <a:buFont typeface="Arial"/>
              <a:buChar char="•"/>
              <a:defRPr sz="1050" b="0" i="0" baseline="0">
                <a:latin typeface="HelveticaNeueLT Pro 55 Roman"/>
                <a:cs typeface="HelveticaNeueLT Pro 55 Roman"/>
              </a:defRPr>
            </a:lvl3pPr>
          </a:lstStyle>
          <a:p>
            <a:pPr lvl="0"/>
            <a:r>
              <a:rPr lang="en-US" dirty="0" smtClean="0"/>
              <a:t>Click to add text</a:t>
            </a:r>
          </a:p>
          <a:p>
            <a:pPr lvl="1"/>
            <a:r>
              <a:rPr lang="en-US" dirty="0" smtClean="0"/>
              <a:t>Click to add text</a:t>
            </a:r>
          </a:p>
          <a:p>
            <a:pPr lvl="2"/>
            <a:r>
              <a:rPr lang="en-US" dirty="0" smtClean="0"/>
              <a:t>Click to add text</a:t>
            </a:r>
          </a:p>
        </p:txBody>
      </p:sp>
      <p:sp>
        <p:nvSpPr>
          <p:cNvPr id="13" name="Content Placeholder 12"/>
          <p:cNvSpPr>
            <a:spLocks noGrp="1"/>
          </p:cNvSpPr>
          <p:nvPr>
            <p:ph sz="quarter" idx="13" hasCustomPrompt="1"/>
          </p:nvPr>
        </p:nvSpPr>
        <p:spPr>
          <a:xfrm>
            <a:off x="1109499" y="2226012"/>
            <a:ext cx="1769726" cy="327025"/>
          </a:xfrm>
          <a:prstGeom prst="rect">
            <a:avLst/>
          </a:prstGeom>
        </p:spPr>
        <p:txBody>
          <a:bodyPr vert="horz"/>
          <a:lstStyle>
            <a:lvl1pPr>
              <a:defRPr sz="1600" b="0" i="0">
                <a:solidFill>
                  <a:schemeClr val="tx1"/>
                </a:solidFill>
                <a:latin typeface="HelveticaNeueLT Pro 45 Lt"/>
                <a:cs typeface="HelveticaNeueLT Pro 45 Lt"/>
              </a:defRPr>
            </a:lvl1pPr>
            <a:lvl2pPr>
              <a:defRPr b="0" i="0">
                <a:latin typeface="Helvetica Neue Light"/>
                <a:cs typeface="Helvetica Neue Light"/>
              </a:defRPr>
            </a:lvl2pPr>
            <a:lvl3pPr>
              <a:defRPr b="0" i="0">
                <a:latin typeface="Helvetica Neue Light"/>
                <a:cs typeface="Helvetica Neue Light"/>
              </a:defRPr>
            </a:lvl3pPr>
            <a:lvl4pPr>
              <a:defRPr b="0" i="0">
                <a:latin typeface="Helvetica Neue Light"/>
                <a:cs typeface="Helvetica Neue Light"/>
              </a:defRPr>
            </a:lvl4pPr>
            <a:lvl5pPr>
              <a:defRPr b="0" i="0">
                <a:latin typeface="Helvetica Neue Light"/>
                <a:cs typeface="Helvetica Neue Light"/>
              </a:defRPr>
            </a:lvl5pPr>
          </a:lstStyle>
          <a:p>
            <a:pPr lvl="0"/>
            <a:r>
              <a:rPr lang="en-US" dirty="0" smtClean="0"/>
              <a:t>Subtitle</a:t>
            </a:r>
            <a:endParaRPr lang="en-US" dirty="0"/>
          </a:p>
        </p:txBody>
      </p:sp>
      <p:sp>
        <p:nvSpPr>
          <p:cNvPr id="16" name="Content Placeholder 15"/>
          <p:cNvSpPr>
            <a:spLocks noGrp="1"/>
          </p:cNvSpPr>
          <p:nvPr>
            <p:ph sz="quarter" idx="14" hasCustomPrompt="1"/>
          </p:nvPr>
        </p:nvSpPr>
        <p:spPr>
          <a:xfrm>
            <a:off x="3160031" y="2226012"/>
            <a:ext cx="1740400" cy="282575"/>
          </a:xfrm>
          <a:prstGeom prst="rect">
            <a:avLst/>
          </a:prstGeom>
        </p:spPr>
        <p:txBody>
          <a:bodyPr vert="horz"/>
          <a:lstStyle>
            <a:lvl1pPr>
              <a:defRPr lang="en-US" sz="1600" b="0" i="0" u="none" strike="noStrike" cap="none" dirty="0" smtClean="0">
                <a:solidFill>
                  <a:schemeClr val="tx1"/>
                </a:solidFill>
                <a:latin typeface="HelveticaNeueLT Pro 45 Lt"/>
                <a:ea typeface="Arial"/>
                <a:cs typeface="HelveticaNeueLT Pro 45 Lt"/>
                <a:sym typeface="Arial"/>
              </a:defRPr>
            </a:lvl1pPr>
          </a:lstStyle>
          <a:p>
            <a:pPr lvl="0"/>
            <a:r>
              <a:rPr lang="en-US" dirty="0" smtClean="0"/>
              <a:t>Subtitle</a:t>
            </a:r>
            <a:endParaRPr lang="en-US" dirty="0"/>
          </a:p>
        </p:txBody>
      </p:sp>
      <p:sp>
        <p:nvSpPr>
          <p:cNvPr id="18" name="Content Placeholder 17"/>
          <p:cNvSpPr>
            <a:spLocks noGrp="1"/>
          </p:cNvSpPr>
          <p:nvPr>
            <p:ph sz="quarter" idx="15" hasCustomPrompt="1"/>
          </p:nvPr>
        </p:nvSpPr>
        <p:spPr>
          <a:xfrm>
            <a:off x="5183586" y="2226176"/>
            <a:ext cx="1740023" cy="271462"/>
          </a:xfrm>
          <a:prstGeom prst="rect">
            <a:avLst/>
          </a:prstGeom>
        </p:spPr>
        <p:txBody>
          <a:bodyPr vert="horz"/>
          <a:lstStyle>
            <a:lvl1pPr>
              <a:defRPr lang="en-US" sz="1600" b="0" i="0" u="none" strike="noStrike" cap="none" dirty="0" smtClean="0">
                <a:solidFill>
                  <a:schemeClr val="tx1"/>
                </a:solidFill>
                <a:latin typeface="HelveticaNeueLT Pro 45 Lt"/>
                <a:ea typeface="Arial"/>
                <a:cs typeface="HelveticaNeueLT Pro 45 Lt"/>
                <a:sym typeface="Arial"/>
              </a:defRPr>
            </a:lvl1pPr>
          </a:lstStyle>
          <a:p>
            <a:pPr marR="0" lvl="0" algn="l" rtl="0">
              <a:lnSpc>
                <a:spcPct val="100000"/>
              </a:lnSpc>
              <a:spcBef>
                <a:spcPts val="0"/>
              </a:spcBef>
              <a:spcAft>
                <a:spcPts val="0"/>
              </a:spcAft>
              <a:buNone/>
            </a:pPr>
            <a:r>
              <a:rPr lang="en-US" dirty="0" smtClean="0"/>
              <a:t>Subtitle</a:t>
            </a:r>
          </a:p>
        </p:txBody>
      </p:sp>
      <p:sp>
        <p:nvSpPr>
          <p:cNvPr id="11" name="Content Placeholder 10"/>
          <p:cNvSpPr>
            <a:spLocks noGrp="1"/>
          </p:cNvSpPr>
          <p:nvPr>
            <p:ph sz="quarter" idx="17" hasCustomPrompt="1"/>
          </p:nvPr>
        </p:nvSpPr>
        <p:spPr>
          <a:xfrm>
            <a:off x="7128549" y="2225675"/>
            <a:ext cx="1893888" cy="271463"/>
          </a:xfrm>
          <a:prstGeom prst="rect">
            <a:avLst/>
          </a:prstGeom>
        </p:spPr>
        <p:txBody>
          <a:bodyPr vert="horz"/>
          <a:lstStyle>
            <a:lvl1pPr>
              <a:defRPr lang="en-US" sz="1600" b="0" i="0" u="none" strike="noStrike" cap="none" dirty="0" smtClean="0">
                <a:solidFill>
                  <a:schemeClr val="tx1"/>
                </a:solidFill>
                <a:latin typeface="HelveticaNeueLT Pro 45 Lt"/>
                <a:ea typeface="Arial"/>
                <a:cs typeface="HelveticaNeueLT Pro 45 Lt"/>
                <a:sym typeface="Arial"/>
              </a:defRPr>
            </a:lvl1pPr>
          </a:lstStyle>
          <a:p>
            <a:pPr marR="0" lvl="0" algn="l" rtl="0">
              <a:lnSpc>
                <a:spcPct val="100000"/>
              </a:lnSpc>
              <a:spcBef>
                <a:spcPts val="0"/>
              </a:spcBef>
              <a:spcAft>
                <a:spcPts val="0"/>
              </a:spcAft>
              <a:buNone/>
            </a:pPr>
            <a:r>
              <a:rPr lang="en-US" dirty="0" smtClean="0"/>
              <a:t>Subtitle</a:t>
            </a:r>
          </a:p>
        </p:txBody>
      </p:sp>
      <p:sp>
        <p:nvSpPr>
          <p:cNvPr id="17" name="Content Placeholder 16"/>
          <p:cNvSpPr>
            <a:spLocks noGrp="1"/>
          </p:cNvSpPr>
          <p:nvPr>
            <p:ph sz="quarter" idx="18" hasCustomPrompt="1"/>
          </p:nvPr>
        </p:nvSpPr>
        <p:spPr>
          <a:xfrm>
            <a:off x="7128549" y="2684463"/>
            <a:ext cx="1893888" cy="1400175"/>
          </a:xfrm>
          <a:prstGeom prst="rect">
            <a:avLst/>
          </a:prstGeom>
        </p:spPr>
        <p:txBody>
          <a:bodyPr vert="horz"/>
          <a:lstStyle>
            <a:lvl1pPr marL="0" indent="0">
              <a:spcBef>
                <a:spcPts val="200"/>
              </a:spcBef>
              <a:spcAft>
                <a:spcPts val="400"/>
              </a:spcAft>
              <a:buSzPct val="75000"/>
              <a:buFont typeface="Arial"/>
              <a:buNone/>
              <a:defRPr sz="1200" b="0" i="0">
                <a:latin typeface="HelveticaNeueLT Pro 45 Lt"/>
                <a:cs typeface="HelveticaNeueLT Pro 45 Lt"/>
              </a:defRPr>
            </a:lvl1pPr>
            <a:lvl2pPr marL="344488" indent="-117475">
              <a:spcBef>
                <a:spcPts val="200"/>
              </a:spcBef>
              <a:spcAft>
                <a:spcPts val="400"/>
              </a:spcAft>
              <a:buFont typeface="Lucida Grande"/>
              <a:buChar char="-"/>
              <a:defRPr sz="1200" b="0" i="0">
                <a:latin typeface="HelveticaNeueLT Pro 45 Lt"/>
                <a:cs typeface="HelveticaNeueLT Pro 45 Lt"/>
              </a:defRPr>
            </a:lvl2pPr>
            <a:lvl3pPr marL="571500" indent="-114300">
              <a:spcBef>
                <a:spcPts val="200"/>
              </a:spcBef>
              <a:spcAft>
                <a:spcPts val="400"/>
              </a:spcAft>
              <a:buSzPct val="75000"/>
              <a:buFont typeface="Arial"/>
              <a:buChar char="•"/>
              <a:defRPr sz="1050" b="0" i="0">
                <a:latin typeface="HelveticaNeueLT Pro 55 Roman"/>
                <a:cs typeface="HelveticaNeueLT Pro 55 Roman"/>
              </a:defRPr>
            </a:lvl3pPr>
          </a:lstStyle>
          <a:p>
            <a:pPr lvl="0"/>
            <a:r>
              <a:rPr lang="en-US" dirty="0" smtClean="0"/>
              <a:t>Click to add text</a:t>
            </a:r>
          </a:p>
          <a:p>
            <a:pPr lvl="1"/>
            <a:r>
              <a:rPr lang="en-US" dirty="0" smtClean="0"/>
              <a:t>Click to add text</a:t>
            </a:r>
          </a:p>
          <a:p>
            <a:pPr lvl="2"/>
            <a:r>
              <a:rPr lang="en-US" dirty="0" smtClean="0"/>
              <a:t>Click to add text</a:t>
            </a:r>
          </a:p>
        </p:txBody>
      </p:sp>
      <p:pic>
        <p:nvPicPr>
          <p:cNvPr id="14" name="Picture 13" descr="GL-black-logo-trademark-rgb.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278" y="38480"/>
            <a:ext cx="1254022" cy="401961"/>
          </a:xfrm>
          <a:prstGeom prst="rect">
            <a:avLst/>
          </a:prstGeom>
        </p:spPr>
      </p:pic>
    </p:spTree>
    <p:extLst>
      <p:ext uri="{BB962C8B-B14F-4D97-AF65-F5344CB8AC3E}">
        <p14:creationId xmlns:p14="http://schemas.microsoft.com/office/powerpoint/2010/main" val="5545155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Black only + logo">
    <p:bg>
      <p:bgRef idx="1001">
        <a:schemeClr val="bg1"/>
      </p:bgRef>
    </p:bg>
    <p:spTree>
      <p:nvGrpSpPr>
        <p:cNvPr id="1" name=""/>
        <p:cNvGrpSpPr/>
        <p:nvPr/>
      </p:nvGrpSpPr>
      <p:grpSpPr>
        <a:xfrm>
          <a:off x="0" y="0"/>
          <a:ext cx="0" cy="0"/>
          <a:chOff x="0" y="0"/>
          <a:chExt cx="0" cy="0"/>
        </a:xfrm>
      </p:grpSpPr>
      <p:sp>
        <p:nvSpPr>
          <p:cNvPr id="7"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chemeClr val="tx1"/>
                </a:solidFill>
                <a:latin typeface="HelveticaNeueLT Pro 45 Lt"/>
                <a:ea typeface="Helvetica Neue"/>
                <a:cs typeface="HelveticaNeueLT Pro 45 Lt"/>
                <a:sym typeface="Helvetica Neue"/>
              </a:rPr>
              <a:t>Confidential</a:t>
            </a:r>
          </a:p>
        </p:txBody>
      </p:sp>
      <p:pic>
        <p:nvPicPr>
          <p:cNvPr id="8" name="Picture 7"/>
          <p:cNvPicPr>
            <a:picLocks noChangeAspect="1"/>
          </p:cNvPicPr>
          <p:nvPr/>
        </p:nvPicPr>
        <p:blipFill>
          <a:blip r:embed="rId2"/>
          <a:stretch>
            <a:fillRect/>
          </a:stretch>
        </p:blipFill>
        <p:spPr>
          <a:xfrm>
            <a:off x="136087" y="161608"/>
            <a:ext cx="984587" cy="176628"/>
          </a:xfrm>
          <a:prstGeom prst="rect">
            <a:avLst/>
          </a:prstGeom>
        </p:spPr>
      </p:pic>
      <p:sp>
        <p:nvSpPr>
          <p:cNvPr id="5" name="Shape 10"/>
          <p:cNvSpPr txBox="1"/>
          <p:nvPr/>
        </p:nvSpPr>
        <p:spPr>
          <a:xfrm>
            <a:off x="8739915" y="93259"/>
            <a:ext cx="445198" cy="274637"/>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fld id="{00000000-1234-1234-1234-123412341234}" type="slidenum">
              <a:rPr lang="en-US" sz="1000" b="0" i="0" u="none" strike="noStrike" cap="none">
                <a:solidFill>
                  <a:srgbClr val="FFFFFF"/>
                </a:solidFill>
                <a:latin typeface="HelveticaNeueLT Pro 35 Th"/>
                <a:ea typeface="Helvetica Neue"/>
                <a:cs typeface="HelveticaNeueLT Pro 35 Th"/>
                <a:sym typeface="Helvetica Neue"/>
              </a:rPr>
              <a:t>‹#›</a:t>
            </a:fld>
            <a:endParaRPr lang="en-US" sz="1000" b="0" i="0" u="none" strike="noStrike" cap="none" dirty="0">
              <a:solidFill>
                <a:srgbClr val="FFFFFF"/>
              </a:solidFill>
              <a:latin typeface="HelveticaNeueLT Pro 35 Th"/>
              <a:ea typeface="Helvetica Neue"/>
              <a:cs typeface="HelveticaNeueLT Pro 35 Th"/>
              <a:sym typeface="Helvetica Neue"/>
            </a:endParaRPr>
          </a:p>
        </p:txBody>
      </p:sp>
    </p:spTree>
    <p:extLst>
      <p:ext uri="{BB962C8B-B14F-4D97-AF65-F5344CB8AC3E}">
        <p14:creationId xmlns:p14="http://schemas.microsoft.com/office/powerpoint/2010/main" val="3884286694"/>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hite only + logo">
    <p:spTree>
      <p:nvGrpSpPr>
        <p:cNvPr id="1" name="Shape 44"/>
        <p:cNvGrpSpPr/>
        <p:nvPr/>
      </p:nvGrpSpPr>
      <p:grpSpPr>
        <a:xfrm>
          <a:off x="0" y="0"/>
          <a:ext cx="0" cy="0"/>
          <a:chOff x="0" y="0"/>
          <a:chExt cx="0" cy="0"/>
        </a:xfrm>
      </p:grpSpPr>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chemeClr val="tx1"/>
                </a:solidFill>
                <a:latin typeface="HelveticaNeueLT Pro 45 Lt"/>
                <a:ea typeface="Helvetica Neue"/>
                <a:cs typeface="HelveticaNeueLT Pro 45 Lt"/>
                <a:sym typeface="Helvetica Neue"/>
              </a:rPr>
              <a:t>Confidential</a:t>
            </a:r>
          </a:p>
        </p:txBody>
      </p:sp>
      <p:pic>
        <p:nvPicPr>
          <p:cNvPr id="4" name="Picture 3" descr="GL-black-logo-trademark-rgb.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278" y="38480"/>
            <a:ext cx="1254022" cy="401961"/>
          </a:xfrm>
          <a:prstGeom prst="rect">
            <a:avLst/>
          </a:prstGeom>
        </p:spPr>
      </p:pic>
    </p:spTree>
    <p:extLst>
      <p:ext uri="{BB962C8B-B14F-4D97-AF65-F5344CB8AC3E}">
        <p14:creationId xmlns:p14="http://schemas.microsoft.com/office/powerpoint/2010/main" val="373226440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White only">
    <p:spTree>
      <p:nvGrpSpPr>
        <p:cNvPr id="1" name="Shape 44"/>
        <p:cNvGrpSpPr/>
        <p:nvPr/>
      </p:nvGrpSpPr>
      <p:grpSpPr>
        <a:xfrm>
          <a:off x="0" y="0"/>
          <a:ext cx="0" cy="0"/>
          <a:chOff x="0" y="0"/>
          <a:chExt cx="0" cy="0"/>
        </a:xfrm>
      </p:grpSpPr>
    </p:spTree>
    <p:extLst>
      <p:ext uri="{BB962C8B-B14F-4D97-AF65-F5344CB8AC3E}">
        <p14:creationId xmlns:p14="http://schemas.microsoft.com/office/powerpoint/2010/main" val="34628738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4217703812"/>
      </p:ext>
    </p:extLst>
  </p:cSld>
  <p:clrMapOvr>
    <a:masterClrMapping/>
  </p:clrMapOvr>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586871571"/>
      </p:ext>
    </p:extLst>
  </p:cSld>
  <p:clrMapOvr>
    <a:masterClrMapping/>
  </p:clrMapOvr>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slide with Logo">
    <p:bg>
      <p:bgRef idx="1001">
        <a:schemeClr val="bg1"/>
      </p:bgRef>
    </p:bg>
    <p:spTree>
      <p:nvGrpSpPr>
        <p:cNvPr id="1" name="Shape 11"/>
        <p:cNvGrpSpPr/>
        <p:nvPr/>
      </p:nvGrpSpPr>
      <p:grpSpPr>
        <a:xfrm>
          <a:off x="0" y="0"/>
          <a:ext cx="0" cy="0"/>
          <a:chOff x="0" y="0"/>
          <a:chExt cx="0" cy="0"/>
        </a:xfrm>
      </p:grpSpPr>
      <p:pic>
        <p:nvPicPr>
          <p:cNvPr id="12" name="Shape 12" descr="06.jpg"/>
          <p:cNvPicPr preferRelativeResize="0"/>
          <p:nvPr/>
        </p:nvPicPr>
        <p:blipFill rotWithShape="1">
          <a:blip r:embed="rId2">
            <a:alphaModFix amt="27000"/>
          </a:blip>
          <a:srcRect/>
          <a:stretch/>
        </p:blipFill>
        <p:spPr>
          <a:xfrm>
            <a:off x="-20967" y="2"/>
            <a:ext cx="9171431" cy="5143499"/>
          </a:xfrm>
          <a:prstGeom prst="rect">
            <a:avLst/>
          </a:prstGeom>
          <a:noFill/>
          <a:ln>
            <a:noFill/>
          </a:ln>
        </p:spPr>
      </p:pic>
      <p:sp>
        <p:nvSpPr>
          <p:cNvPr id="14" name="Shape 14"/>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srgbClr val="FFFFFF"/>
                </a:solidFill>
                <a:effectLst/>
                <a:uLnTx/>
                <a:uFillTx/>
                <a:latin typeface="HelveticaNeueLT Pro 45 Lt"/>
                <a:ea typeface="Helvetica Neue"/>
                <a:cs typeface="HelveticaNeueLT Pro 45 Lt"/>
                <a:sym typeface="Helvetica Neue"/>
              </a:rPr>
              <a:t>Confidential</a:t>
            </a:r>
          </a:p>
        </p:txBody>
      </p:sp>
      <p:pic>
        <p:nvPicPr>
          <p:cNvPr id="11" name="Picture 10"/>
          <p:cNvPicPr>
            <a:picLocks noChangeAspect="1"/>
          </p:cNvPicPr>
          <p:nvPr userDrawn="1"/>
        </p:nvPicPr>
        <p:blipFill>
          <a:blip r:embed="rId3"/>
          <a:stretch>
            <a:fillRect/>
          </a:stretch>
        </p:blipFill>
        <p:spPr>
          <a:xfrm>
            <a:off x="1160364" y="979632"/>
            <a:ext cx="3210558" cy="575938"/>
          </a:xfrm>
          <a:prstGeom prst="rect">
            <a:avLst/>
          </a:prstGeom>
        </p:spPr>
      </p:pic>
      <p:sp>
        <p:nvSpPr>
          <p:cNvPr id="7" name="Content Placeholder 6"/>
          <p:cNvSpPr>
            <a:spLocks noGrp="1"/>
          </p:cNvSpPr>
          <p:nvPr>
            <p:ph sz="quarter" idx="10"/>
          </p:nvPr>
        </p:nvSpPr>
        <p:spPr>
          <a:xfrm>
            <a:off x="1083827" y="1626746"/>
            <a:ext cx="7225417" cy="661987"/>
          </a:xfrm>
          <a:prstGeom prst="rect">
            <a:avLst/>
          </a:prstGeom>
        </p:spPr>
        <p:txBody>
          <a:bodyPr vert="horz"/>
          <a:lstStyle>
            <a:lvl1pPr>
              <a:defRPr sz="3000" b="0" i="0">
                <a:solidFill>
                  <a:srgbClr val="FFFFFF"/>
                </a:solidFill>
                <a:latin typeface="HelveticaNeueLT Pro 35 Th"/>
                <a:cs typeface="HelveticaNeueLT Pro 35 Th"/>
              </a:defRPr>
            </a:lvl1pPr>
            <a:lvl2pPr>
              <a:defRPr sz="3000" b="0" i="0">
                <a:solidFill>
                  <a:schemeClr val="bg1"/>
                </a:solidFill>
                <a:latin typeface="Helvetica Neue Thin"/>
                <a:cs typeface="Helvetica Neue Thin"/>
              </a:defRPr>
            </a:lvl2pPr>
            <a:lvl3pPr>
              <a:defRPr sz="3000" b="0" i="0">
                <a:solidFill>
                  <a:schemeClr val="bg1"/>
                </a:solidFill>
                <a:latin typeface="Helvetica Neue Thin"/>
                <a:cs typeface="Helvetica Neue Thin"/>
              </a:defRPr>
            </a:lvl3pPr>
            <a:lvl4pPr>
              <a:defRPr sz="3000" b="0" i="0">
                <a:solidFill>
                  <a:schemeClr val="bg1"/>
                </a:solidFill>
                <a:latin typeface="Helvetica Neue Thin"/>
                <a:cs typeface="Helvetica Neue Thin"/>
              </a:defRPr>
            </a:lvl4pPr>
            <a:lvl5pPr>
              <a:defRPr sz="3000" b="0" i="0">
                <a:solidFill>
                  <a:schemeClr val="bg1"/>
                </a:solidFill>
                <a:latin typeface="Helvetica Neue Thin"/>
                <a:cs typeface="Helvetica Neue Thin"/>
              </a:defRPr>
            </a:lvl5pPr>
          </a:lstStyle>
          <a:p>
            <a:pPr lvl="0"/>
            <a:r>
              <a:rPr lang="en-US" dirty="0" smtClean="0"/>
              <a:t>Click to edit Master text styles</a:t>
            </a:r>
          </a:p>
          <a:p>
            <a:pPr lvl="0"/>
            <a:r>
              <a:rPr lang="en-US" dirty="0" smtClean="0"/>
              <a:t>	</a:t>
            </a:r>
          </a:p>
        </p:txBody>
      </p:sp>
      <p:sp>
        <p:nvSpPr>
          <p:cNvPr id="10" name="Content Placeholder 9"/>
          <p:cNvSpPr>
            <a:spLocks noGrp="1"/>
          </p:cNvSpPr>
          <p:nvPr>
            <p:ph sz="quarter" idx="11" hasCustomPrompt="1"/>
          </p:nvPr>
        </p:nvSpPr>
        <p:spPr>
          <a:xfrm>
            <a:off x="1105723" y="2846504"/>
            <a:ext cx="7203520" cy="1095299"/>
          </a:xfrm>
          <a:prstGeom prst="rect">
            <a:avLst/>
          </a:prstGeom>
        </p:spPr>
        <p:txBody>
          <a:bodyPr vert="horz"/>
          <a:lstStyle>
            <a:lvl1pPr>
              <a:spcBef>
                <a:spcPts val="200"/>
              </a:spcBef>
              <a:spcAft>
                <a:spcPts val="400"/>
              </a:spcAft>
              <a:defRPr sz="2000" b="0" i="0">
                <a:solidFill>
                  <a:srgbClr val="FFFFFF"/>
                </a:solidFill>
                <a:latin typeface="HelveticaNeueLT Pro 35 Th"/>
                <a:cs typeface="HelveticaNeueLT Pro 35 Th"/>
              </a:defRPr>
            </a:lvl1pPr>
            <a:lvl2pPr>
              <a:spcBef>
                <a:spcPts val="200"/>
              </a:spcBef>
              <a:spcAft>
                <a:spcPts val="400"/>
              </a:spcAft>
              <a:defRPr sz="2000" b="0" i="0">
                <a:solidFill>
                  <a:srgbClr val="FFFFFF"/>
                </a:solidFill>
                <a:latin typeface="Helvetica Neue Thin"/>
                <a:cs typeface="Helvetica Neue Thin"/>
              </a:defRPr>
            </a:lvl2pPr>
            <a:lvl3pPr>
              <a:spcBef>
                <a:spcPts val="200"/>
              </a:spcBef>
              <a:spcAft>
                <a:spcPts val="400"/>
              </a:spcAft>
              <a:defRPr sz="2000" b="0" i="0">
                <a:solidFill>
                  <a:srgbClr val="FFFFFF"/>
                </a:solidFill>
                <a:latin typeface="Helvetica Neue Thin"/>
                <a:cs typeface="Helvetica Neue Thin"/>
              </a:defRPr>
            </a:lvl3pPr>
            <a:lvl4pPr>
              <a:spcBef>
                <a:spcPts val="200"/>
              </a:spcBef>
              <a:spcAft>
                <a:spcPts val="400"/>
              </a:spcAft>
              <a:defRPr sz="2000" b="0" i="0">
                <a:solidFill>
                  <a:srgbClr val="FFFFFF"/>
                </a:solidFill>
                <a:latin typeface="Helvetica Neue Thin"/>
                <a:cs typeface="Helvetica Neue Thin"/>
              </a:defRPr>
            </a:lvl4pPr>
            <a:lvl5pPr>
              <a:spcBef>
                <a:spcPts val="200"/>
              </a:spcBef>
              <a:spcAft>
                <a:spcPts val="400"/>
              </a:spcAft>
              <a:defRPr sz="2000" b="0" i="0">
                <a:solidFill>
                  <a:srgbClr val="FFFFFF"/>
                </a:solidFill>
                <a:latin typeface="Helvetica Neue Thin"/>
                <a:cs typeface="Helvetica Neue Thin"/>
              </a:defRPr>
            </a:lvl5pPr>
          </a:lstStyle>
          <a:p>
            <a:pPr lvl="0"/>
            <a:r>
              <a:rPr lang="en-US" dirty="0" smtClean="0"/>
              <a:t>Name</a:t>
            </a:r>
          </a:p>
          <a:p>
            <a:pPr lvl="0"/>
            <a:r>
              <a:rPr lang="en-US" dirty="0" smtClean="0"/>
              <a:t>Title</a:t>
            </a:r>
          </a:p>
          <a:p>
            <a:pPr lvl="0"/>
            <a:r>
              <a:rPr lang="en-US" dirty="0" smtClean="0"/>
              <a:t>Date </a:t>
            </a:r>
          </a:p>
        </p:txBody>
      </p:sp>
    </p:spTree>
    <p:extLst>
      <p:ext uri="{BB962C8B-B14F-4D97-AF65-F5344CB8AC3E}">
        <p14:creationId xmlns:p14="http://schemas.microsoft.com/office/powerpoint/2010/main" val="2418451693"/>
      </p:ext>
    </p:extLst>
  </p:cSld>
  <p:clrMapOvr>
    <a:overrideClrMapping bg1="dk1" tx1="lt1" bg2="dk2" tx2="lt2" accent1="accent1" accent2="accent2" accent3="accent3" accent4="accent4" accent5="accent5" accent6="accent6" hlink="hlink" folHlink="folHlink"/>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3">
    <p:bg>
      <p:bgRef idx="1001">
        <a:schemeClr val="bg1"/>
      </p:bgRef>
    </p:bg>
    <p:spTree>
      <p:nvGrpSpPr>
        <p:cNvPr id="1" name="Shape 15"/>
        <p:cNvGrpSpPr/>
        <p:nvPr/>
      </p:nvGrpSpPr>
      <p:grpSpPr>
        <a:xfrm>
          <a:off x="0" y="0"/>
          <a:ext cx="0" cy="0"/>
          <a:chOff x="0" y="0"/>
          <a:chExt cx="0" cy="0"/>
        </a:xfrm>
      </p:grpSpPr>
      <p:pic>
        <p:nvPicPr>
          <p:cNvPr id="7" name="Picture 6"/>
          <p:cNvPicPr>
            <a:picLocks noChangeAspect="1"/>
          </p:cNvPicPr>
          <p:nvPr/>
        </p:nvPicPr>
        <p:blipFill rotWithShape="1">
          <a:blip r:embed="rId2" cstate="print">
            <a:alphaModFix amt="30000"/>
            <a:extLst>
              <a:ext uri="{28A0092B-C50C-407E-A947-70E740481C1C}">
                <a14:useLocalDpi xmlns:a14="http://schemas.microsoft.com/office/drawing/2010/main"/>
              </a:ext>
            </a:extLst>
          </a:blip>
          <a:srcRect/>
          <a:stretch/>
        </p:blipFill>
        <p:spPr>
          <a:xfrm>
            <a:off x="0" y="0"/>
            <a:ext cx="9171434" cy="5143500"/>
          </a:xfrm>
          <a:prstGeom prst="rect">
            <a:avLst/>
          </a:prstGeom>
        </p:spPr>
      </p:pic>
      <p:sp>
        <p:nvSpPr>
          <p:cNvPr id="16" name="Shape 17"/>
          <p:cNvSpPr/>
          <p:nvPr/>
        </p:nvSpPr>
        <p:spPr>
          <a:xfrm>
            <a:off x="1" y="0"/>
            <a:ext cx="9171433" cy="5161787"/>
          </a:xfrm>
          <a:prstGeom prst="rect">
            <a:avLst/>
          </a:prstGeom>
          <a:solidFill>
            <a:srgbClr val="2A8280">
              <a:alpha val="66666"/>
            </a:srgbClr>
          </a:solidFill>
          <a:ln>
            <a:noFill/>
          </a:ln>
        </p:spPr>
        <p:txBody>
          <a:bodyPr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18" name="Shape 18"/>
          <p:cNvSpPr txBox="1">
            <a:spLocks noGrp="1"/>
          </p:cNvSpPr>
          <p:nvPr>
            <p:ph type="body" idx="1" hasCustomPrompt="1"/>
          </p:nvPr>
        </p:nvSpPr>
        <p:spPr>
          <a:xfrm>
            <a:off x="1057558" y="1630043"/>
            <a:ext cx="7170729" cy="1023936"/>
          </a:xfrm>
          <a:prstGeom prst="rect">
            <a:avLst/>
          </a:prstGeom>
          <a:noFill/>
          <a:ln>
            <a:noFill/>
          </a:ln>
        </p:spPr>
        <p:txBody>
          <a:bodyPr lIns="91425" tIns="91425" rIns="91425" bIns="91425" anchor="t" anchorCtr="0"/>
          <a:lstStyle>
            <a:lvl1pPr marL="0" marR="0" lvl="0" indent="0" algn="l" rtl="0">
              <a:spcBef>
                <a:spcPts val="0"/>
              </a:spcBef>
              <a:spcAft>
                <a:spcPts val="0"/>
              </a:spcAft>
              <a:buClr>
                <a:schemeClr val="lt1"/>
              </a:buClr>
              <a:buFont typeface="Arial"/>
              <a:buNone/>
              <a:defRPr sz="3600" b="0" i="0" u="none" strike="noStrike" cap="none" baseline="0">
                <a:solidFill>
                  <a:schemeClr val="lt1"/>
                </a:solidFill>
                <a:latin typeface="HelveticaNeueLT Pro 35 Th"/>
                <a:ea typeface="Helvetica Neue"/>
                <a:cs typeface="HelveticaNeueLT Pro 35 Th"/>
                <a:sym typeface="Helvetica Neue"/>
              </a:defRPr>
            </a:lvl1pPr>
            <a:lvl2pPr marL="457200" marR="0" lvl="1" indent="0" algn="l" rtl="0">
              <a:spcBef>
                <a:spcPts val="560"/>
              </a:spcBef>
              <a:spcAft>
                <a:spcPts val="0"/>
              </a:spcAft>
              <a:buClr>
                <a:schemeClr val="lt1"/>
              </a:buClr>
              <a:buFont typeface="Arial"/>
              <a:buNone/>
              <a:defRPr sz="2800" b="0" i="0" u="none" strike="noStrike" cap="none">
                <a:solidFill>
                  <a:schemeClr val="lt1"/>
                </a:solidFill>
                <a:latin typeface="Arial"/>
                <a:ea typeface="Arial"/>
                <a:cs typeface="Arial"/>
                <a:sym typeface="Arial"/>
              </a:defRPr>
            </a:lvl2pPr>
            <a:lvl3pPr marL="914400" marR="0" lvl="2" indent="0" algn="l" rtl="0">
              <a:spcBef>
                <a:spcPts val="480"/>
              </a:spcBef>
              <a:spcAft>
                <a:spcPts val="0"/>
              </a:spcAft>
              <a:buClr>
                <a:schemeClr val="lt1"/>
              </a:buClr>
              <a:buFont typeface="Arial"/>
              <a:buNone/>
              <a:defRPr sz="2400" b="0" i="0" u="none" strike="noStrike" cap="none">
                <a:solidFill>
                  <a:schemeClr val="lt1"/>
                </a:solidFill>
                <a:latin typeface="Arial"/>
                <a:ea typeface="Arial"/>
                <a:cs typeface="Arial"/>
                <a:sym typeface="Arial"/>
              </a:defRPr>
            </a:lvl3pPr>
            <a:lvl4pPr marL="1371600" marR="0" lvl="3" indent="0" algn="l" rtl="0">
              <a:spcBef>
                <a:spcPts val="400"/>
              </a:spcBef>
              <a:spcAft>
                <a:spcPts val="0"/>
              </a:spcAft>
              <a:buClr>
                <a:schemeClr val="lt1"/>
              </a:buClr>
              <a:buFont typeface="Arial"/>
              <a:buNone/>
              <a:defRPr sz="2000" b="0" i="0" u="none" strike="noStrike" cap="none">
                <a:solidFill>
                  <a:schemeClr val="lt1"/>
                </a:solidFill>
                <a:latin typeface="Arial"/>
                <a:ea typeface="Arial"/>
                <a:cs typeface="Arial"/>
                <a:sym typeface="Arial"/>
              </a:defRPr>
            </a:lvl4pPr>
            <a:lvl5pPr marL="1828800" marR="0" lvl="4" indent="0" algn="l" rtl="0">
              <a:spcBef>
                <a:spcPts val="400"/>
              </a:spcBef>
              <a:spcAft>
                <a:spcPts val="0"/>
              </a:spcAft>
              <a:buClr>
                <a:schemeClr val="lt1"/>
              </a:buClr>
              <a:buFont typeface="Arial"/>
              <a:buNone/>
              <a:defRPr sz="2000" b="0" i="0" u="none" strike="noStrike" cap="none">
                <a:solidFill>
                  <a:schemeClr val="lt1"/>
                </a:solidFill>
                <a:latin typeface="Arial"/>
                <a:ea typeface="Arial"/>
                <a:cs typeface="Arial"/>
                <a:sym typeface="Arial"/>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9pPr>
          </a:lstStyle>
          <a:p>
            <a:r>
              <a:rPr lang="en-US" dirty="0" smtClean="0"/>
              <a:t>Click to add text</a:t>
            </a:r>
            <a:endParaRPr dirty="0"/>
          </a:p>
        </p:txBody>
      </p:sp>
      <p:sp>
        <p:nvSpPr>
          <p:cNvPr id="10"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rgbClr val="FFFFFF"/>
                </a:solidFill>
                <a:latin typeface="HelveticaNeueLT Pro 45 Lt"/>
                <a:ea typeface="Helvetica Neue"/>
                <a:cs typeface="HelveticaNeueLT Pro 45 Lt"/>
                <a:sym typeface="Helvetica Neue"/>
              </a:rPr>
              <a:t>Confidential</a:t>
            </a:r>
          </a:p>
        </p:txBody>
      </p:sp>
      <p:pic>
        <p:nvPicPr>
          <p:cNvPr id="8" name="Picture 7"/>
          <p:cNvPicPr>
            <a:picLocks noChangeAspect="1"/>
          </p:cNvPicPr>
          <p:nvPr/>
        </p:nvPicPr>
        <p:blipFill>
          <a:blip r:embed="rId3"/>
          <a:stretch>
            <a:fillRect/>
          </a:stretch>
        </p:blipFill>
        <p:spPr>
          <a:xfrm>
            <a:off x="136087" y="161608"/>
            <a:ext cx="984587" cy="176628"/>
          </a:xfrm>
          <a:prstGeom prst="rect">
            <a:avLst/>
          </a:prstGeom>
        </p:spPr>
      </p:pic>
    </p:spTree>
    <p:extLst>
      <p:ext uri="{BB962C8B-B14F-4D97-AF65-F5344CB8AC3E}">
        <p14:creationId xmlns:p14="http://schemas.microsoft.com/office/powerpoint/2010/main" val="3855572195"/>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Divider 2">
    <p:bg>
      <p:bgRef idx="1001">
        <a:schemeClr val="bg1"/>
      </p:bgRef>
    </p:bg>
    <p:spTree>
      <p:nvGrpSpPr>
        <p:cNvPr id="1" name="Shape 15"/>
        <p:cNvGrpSpPr/>
        <p:nvPr/>
      </p:nvGrpSpPr>
      <p:grpSpPr>
        <a:xfrm>
          <a:off x="0" y="0"/>
          <a:ext cx="0" cy="0"/>
          <a:chOff x="0" y="0"/>
          <a:chExt cx="0" cy="0"/>
        </a:xfrm>
      </p:grpSpPr>
      <p:pic>
        <p:nvPicPr>
          <p:cNvPr id="8" name="Picture 4"/>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9486" r="9486"/>
          <a:stretch/>
        </p:blipFill>
        <p:spPr bwMode="auto">
          <a:xfrm>
            <a:off x="0" y="3"/>
            <a:ext cx="9144000" cy="5134662"/>
          </a:xfrm>
          <a:prstGeom prst="rect">
            <a:avLst/>
          </a:prstGeom>
          <a:extLst>
            <a:ext uri="{909E8E84-426E-40dd-AFC4-6F175D3DCCD1}">
              <a14:hiddenFill xmlns:a14="http://schemas.microsoft.com/office/drawing/2010/main">
                <a:solidFill>
                  <a:srgbClr val="FFFFFF"/>
                </a:solidFill>
              </a14:hiddenFill>
            </a:ext>
          </a:extLst>
        </p:spPr>
      </p:pic>
      <p:sp>
        <p:nvSpPr>
          <p:cNvPr id="13" name="Shape 17"/>
          <p:cNvSpPr/>
          <p:nvPr userDrawn="1"/>
        </p:nvSpPr>
        <p:spPr>
          <a:xfrm>
            <a:off x="0" y="1"/>
            <a:ext cx="9144000" cy="5143499"/>
          </a:xfrm>
          <a:prstGeom prst="rect">
            <a:avLst/>
          </a:prstGeom>
          <a:solidFill>
            <a:schemeClr val="bg1">
              <a:lumMod val="75000"/>
              <a:lumOff val="25000"/>
              <a:alpha val="66666"/>
            </a:schemeClr>
          </a:solidFill>
          <a:ln>
            <a:noFill/>
          </a:ln>
        </p:spPr>
        <p:txBody>
          <a:bodyPr lIns="91425" tIns="45700" rIns="91425" bIns="45700" anchor="ctr" anchorCtr="0">
            <a:noAutofit/>
          </a:bodyPr>
          <a:lstStyle/>
          <a:p>
            <a:pPr marL="0" marR="0" lvl="0" indent="0" algn="ctr" defTabSz="309563" rtl="0" eaLnBrk="1" fontAlgn="auto" latinLnBrk="0" hangingPunct="0">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prstClr val="white"/>
              </a:solidFill>
              <a:effectLst/>
              <a:uLnTx/>
              <a:uFillTx/>
              <a:latin typeface="Arial"/>
              <a:ea typeface="Arial"/>
              <a:cs typeface="Arial"/>
              <a:sym typeface="Arial"/>
            </a:endParaRPr>
          </a:p>
        </p:txBody>
      </p:sp>
      <p:sp>
        <p:nvSpPr>
          <p:cNvPr id="18" name="Shape 18"/>
          <p:cNvSpPr txBox="1">
            <a:spLocks noGrp="1"/>
          </p:cNvSpPr>
          <p:nvPr>
            <p:ph type="body" idx="1" hasCustomPrompt="1"/>
          </p:nvPr>
        </p:nvSpPr>
        <p:spPr>
          <a:xfrm>
            <a:off x="1057559" y="1630043"/>
            <a:ext cx="7538063" cy="1023936"/>
          </a:xfrm>
          <a:prstGeom prst="rect">
            <a:avLst/>
          </a:prstGeom>
          <a:noFill/>
          <a:ln>
            <a:noFill/>
          </a:ln>
        </p:spPr>
        <p:txBody>
          <a:bodyPr lIns="91425" tIns="91425" rIns="91425" bIns="91425" anchor="t" anchorCtr="0"/>
          <a:lstStyle>
            <a:lvl1pPr marL="0" marR="0" lvl="0" indent="0" algn="l" rtl="0">
              <a:spcBef>
                <a:spcPts val="0"/>
              </a:spcBef>
              <a:spcAft>
                <a:spcPts val="0"/>
              </a:spcAft>
              <a:buClr>
                <a:schemeClr val="lt1"/>
              </a:buClr>
              <a:buFont typeface="Arial"/>
              <a:buNone/>
              <a:defRPr sz="3600" b="0" i="0" u="none" strike="noStrike" cap="none">
                <a:solidFill>
                  <a:schemeClr val="lt1"/>
                </a:solidFill>
                <a:latin typeface="HelveticaNeueLT Pro 35 Th"/>
                <a:ea typeface="Helvetica Neue"/>
                <a:cs typeface="HelveticaNeueLT Pro 35 Th"/>
                <a:sym typeface="Helvetica Neue"/>
              </a:defRPr>
            </a:lvl1pPr>
            <a:lvl2pPr marL="457206" marR="0" lvl="1" indent="0" algn="l" rtl="0">
              <a:spcBef>
                <a:spcPts val="560"/>
              </a:spcBef>
              <a:spcAft>
                <a:spcPts val="0"/>
              </a:spcAft>
              <a:buClr>
                <a:schemeClr val="lt1"/>
              </a:buClr>
              <a:buFont typeface="Arial"/>
              <a:buNone/>
              <a:defRPr sz="2800" b="0" i="0" u="none" strike="noStrike" cap="none">
                <a:solidFill>
                  <a:schemeClr val="lt1"/>
                </a:solidFill>
                <a:latin typeface="Arial"/>
                <a:ea typeface="Arial"/>
                <a:cs typeface="Arial"/>
                <a:sym typeface="Arial"/>
              </a:defRPr>
            </a:lvl2pPr>
            <a:lvl3pPr marL="914411" marR="0" lvl="2" indent="0" algn="l" rtl="0">
              <a:spcBef>
                <a:spcPts val="480"/>
              </a:spcBef>
              <a:spcAft>
                <a:spcPts val="0"/>
              </a:spcAft>
              <a:buClr>
                <a:schemeClr val="lt1"/>
              </a:buClr>
              <a:buFont typeface="Arial"/>
              <a:buNone/>
              <a:defRPr sz="2400" b="0" i="0" u="none" strike="noStrike" cap="none">
                <a:solidFill>
                  <a:schemeClr val="lt1"/>
                </a:solidFill>
                <a:latin typeface="Arial"/>
                <a:ea typeface="Arial"/>
                <a:cs typeface="Arial"/>
                <a:sym typeface="Arial"/>
              </a:defRPr>
            </a:lvl3pPr>
            <a:lvl4pPr marL="1371617" marR="0" lvl="3" indent="0" algn="l" rtl="0">
              <a:spcBef>
                <a:spcPts val="400"/>
              </a:spcBef>
              <a:spcAft>
                <a:spcPts val="0"/>
              </a:spcAft>
              <a:buClr>
                <a:schemeClr val="lt1"/>
              </a:buClr>
              <a:buFont typeface="Arial"/>
              <a:buNone/>
              <a:defRPr sz="2000" b="0" i="0" u="none" strike="noStrike" cap="none">
                <a:solidFill>
                  <a:schemeClr val="lt1"/>
                </a:solidFill>
                <a:latin typeface="Arial"/>
                <a:ea typeface="Arial"/>
                <a:cs typeface="Arial"/>
                <a:sym typeface="Arial"/>
              </a:defRPr>
            </a:lvl4pPr>
            <a:lvl5pPr marL="1828823" marR="0" lvl="4" indent="0" algn="l" rtl="0">
              <a:spcBef>
                <a:spcPts val="400"/>
              </a:spcBef>
              <a:spcAft>
                <a:spcPts val="0"/>
              </a:spcAft>
              <a:buClr>
                <a:schemeClr val="lt1"/>
              </a:buClr>
              <a:buFont typeface="Arial"/>
              <a:buNone/>
              <a:defRPr sz="2000" b="0" i="0" u="none" strike="noStrike" cap="none">
                <a:solidFill>
                  <a:schemeClr val="lt1"/>
                </a:solidFill>
                <a:latin typeface="Arial"/>
                <a:ea typeface="Arial"/>
                <a:cs typeface="Arial"/>
                <a:sym typeface="Arial"/>
              </a:defRPr>
            </a:lvl5pPr>
            <a:lvl6pPr marL="2514632" marR="0" lvl="5" indent="-101601"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6pPr>
            <a:lvl7pPr marL="2971837" marR="0" lvl="6" indent="-101601"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7pPr>
            <a:lvl8pPr marL="3429043" marR="0" lvl="7" indent="-101601"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8pPr>
            <a:lvl9pPr marL="3886249" marR="0" lvl="8" indent="-101601"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9pPr>
          </a:lstStyle>
          <a:p>
            <a:r>
              <a:rPr lang="en-US" dirty="0" smtClean="0"/>
              <a:t>Click to add text</a:t>
            </a:r>
            <a:endParaRPr dirty="0"/>
          </a:p>
        </p:txBody>
      </p:sp>
      <p:pic>
        <p:nvPicPr>
          <p:cNvPr id="24" name="Picture 23"/>
          <p:cNvPicPr>
            <a:picLocks noChangeAspect="1"/>
          </p:cNvPicPr>
          <p:nvPr userDrawn="1"/>
        </p:nvPicPr>
        <p:blipFill>
          <a:blip r:embed="rId3"/>
          <a:stretch>
            <a:fillRect/>
          </a:stretch>
        </p:blipFill>
        <p:spPr>
          <a:xfrm>
            <a:off x="8012338" y="215904"/>
            <a:ext cx="929256" cy="166702"/>
          </a:xfrm>
          <a:prstGeom prst="rect">
            <a:avLst/>
          </a:prstGeom>
        </p:spPr>
      </p:pic>
    </p:spTree>
    <p:extLst>
      <p:ext uri="{BB962C8B-B14F-4D97-AF65-F5344CB8AC3E}">
        <p14:creationId xmlns:p14="http://schemas.microsoft.com/office/powerpoint/2010/main" val="2458615926"/>
      </p:ext>
    </p:extLst>
  </p:cSld>
  <p:clrMapOvr>
    <a:overrideClrMapping bg1="dk1" tx1="lt1" bg2="dk2" tx2="lt2" accent1="accent1" accent2="accent2" accent3="accent3" accent4="accent4" accent5="accent5" accent6="accent6" hlink="hlink" folHlink="folHlink"/>
  </p:clrMapOvr>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Divider 3">
    <p:bg>
      <p:bgRef idx="1001">
        <a:schemeClr val="bg1"/>
      </p:bgRef>
    </p:bg>
    <p:spTree>
      <p:nvGrpSpPr>
        <p:cNvPr id="1" name="Shape 15"/>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l="456" t="17111" b="1685"/>
          <a:stretch/>
        </p:blipFill>
        <p:spPr>
          <a:xfrm>
            <a:off x="0" y="-14514"/>
            <a:ext cx="9171434" cy="5167085"/>
          </a:xfrm>
          <a:prstGeom prst="rect">
            <a:avLst/>
          </a:prstGeom>
        </p:spPr>
      </p:pic>
      <p:sp>
        <p:nvSpPr>
          <p:cNvPr id="16" name="Shape 17"/>
          <p:cNvSpPr/>
          <p:nvPr userDrawn="1"/>
        </p:nvSpPr>
        <p:spPr>
          <a:xfrm>
            <a:off x="2" y="1"/>
            <a:ext cx="9171433" cy="5161787"/>
          </a:xfrm>
          <a:prstGeom prst="rect">
            <a:avLst/>
          </a:prstGeom>
          <a:solidFill>
            <a:srgbClr val="2A8280">
              <a:alpha val="66666"/>
            </a:srgbClr>
          </a:solidFill>
          <a:ln>
            <a:noFill/>
          </a:ln>
        </p:spPr>
        <p:txBody>
          <a:bodyPr lIns="91425" tIns="45700" rIns="91425" bIns="45700" anchor="ctr" anchorCtr="0">
            <a:noAutofit/>
          </a:bodyPr>
          <a:lstStyle/>
          <a:p>
            <a:pPr marL="0" marR="0" lvl="0" indent="0" algn="ctr" defTabSz="309563" rtl="0" eaLnBrk="1" fontAlgn="auto" latinLnBrk="0" hangingPunct="0">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prstClr val="white"/>
              </a:solidFill>
              <a:effectLst/>
              <a:uLnTx/>
              <a:uFillTx/>
              <a:latin typeface="Arial"/>
              <a:ea typeface="Arial"/>
              <a:cs typeface="Arial"/>
              <a:sym typeface="Arial"/>
            </a:endParaRPr>
          </a:p>
        </p:txBody>
      </p:sp>
      <p:sp>
        <p:nvSpPr>
          <p:cNvPr id="18" name="Shape 18"/>
          <p:cNvSpPr txBox="1">
            <a:spLocks noGrp="1"/>
          </p:cNvSpPr>
          <p:nvPr>
            <p:ph type="body" idx="1" hasCustomPrompt="1"/>
          </p:nvPr>
        </p:nvSpPr>
        <p:spPr>
          <a:xfrm>
            <a:off x="1057559" y="1630043"/>
            <a:ext cx="7170729" cy="1023936"/>
          </a:xfrm>
          <a:prstGeom prst="rect">
            <a:avLst/>
          </a:prstGeom>
          <a:noFill/>
          <a:ln>
            <a:noFill/>
          </a:ln>
        </p:spPr>
        <p:txBody>
          <a:bodyPr lIns="91425" tIns="91425" rIns="91425" bIns="91425" anchor="t" anchorCtr="0"/>
          <a:lstStyle>
            <a:lvl1pPr marL="0" marR="0" lvl="0" indent="0" algn="l" rtl="0">
              <a:spcBef>
                <a:spcPts val="0"/>
              </a:spcBef>
              <a:spcAft>
                <a:spcPts val="0"/>
              </a:spcAft>
              <a:buClr>
                <a:schemeClr val="lt1"/>
              </a:buClr>
              <a:buFont typeface="Arial"/>
              <a:buNone/>
              <a:defRPr sz="3600" b="0" i="0" u="none" strike="noStrike" cap="none" baseline="0">
                <a:solidFill>
                  <a:schemeClr val="lt1"/>
                </a:solidFill>
                <a:latin typeface="HelveticaNeueLT Pro 35 Th"/>
                <a:ea typeface="Helvetica Neue"/>
                <a:cs typeface="HelveticaNeueLT Pro 35 Th"/>
                <a:sym typeface="Helvetica Neue"/>
              </a:defRPr>
            </a:lvl1pPr>
            <a:lvl2pPr marL="457206" marR="0" lvl="1" indent="0" algn="l" rtl="0">
              <a:spcBef>
                <a:spcPts val="560"/>
              </a:spcBef>
              <a:spcAft>
                <a:spcPts val="0"/>
              </a:spcAft>
              <a:buClr>
                <a:schemeClr val="lt1"/>
              </a:buClr>
              <a:buFont typeface="Arial"/>
              <a:buNone/>
              <a:defRPr sz="2800" b="0" i="0" u="none" strike="noStrike" cap="none">
                <a:solidFill>
                  <a:schemeClr val="lt1"/>
                </a:solidFill>
                <a:latin typeface="Arial"/>
                <a:ea typeface="Arial"/>
                <a:cs typeface="Arial"/>
                <a:sym typeface="Arial"/>
              </a:defRPr>
            </a:lvl2pPr>
            <a:lvl3pPr marL="914411" marR="0" lvl="2" indent="0" algn="l" rtl="0">
              <a:spcBef>
                <a:spcPts val="480"/>
              </a:spcBef>
              <a:spcAft>
                <a:spcPts val="0"/>
              </a:spcAft>
              <a:buClr>
                <a:schemeClr val="lt1"/>
              </a:buClr>
              <a:buFont typeface="Arial"/>
              <a:buNone/>
              <a:defRPr sz="2400" b="0" i="0" u="none" strike="noStrike" cap="none">
                <a:solidFill>
                  <a:schemeClr val="lt1"/>
                </a:solidFill>
                <a:latin typeface="Arial"/>
                <a:ea typeface="Arial"/>
                <a:cs typeface="Arial"/>
                <a:sym typeface="Arial"/>
              </a:defRPr>
            </a:lvl3pPr>
            <a:lvl4pPr marL="1371617" marR="0" lvl="3" indent="0" algn="l" rtl="0">
              <a:spcBef>
                <a:spcPts val="400"/>
              </a:spcBef>
              <a:spcAft>
                <a:spcPts val="0"/>
              </a:spcAft>
              <a:buClr>
                <a:schemeClr val="lt1"/>
              </a:buClr>
              <a:buFont typeface="Arial"/>
              <a:buNone/>
              <a:defRPr sz="2000" b="0" i="0" u="none" strike="noStrike" cap="none">
                <a:solidFill>
                  <a:schemeClr val="lt1"/>
                </a:solidFill>
                <a:latin typeface="Arial"/>
                <a:ea typeface="Arial"/>
                <a:cs typeface="Arial"/>
                <a:sym typeface="Arial"/>
              </a:defRPr>
            </a:lvl4pPr>
            <a:lvl5pPr marL="1828823" marR="0" lvl="4" indent="0" algn="l" rtl="0">
              <a:spcBef>
                <a:spcPts val="400"/>
              </a:spcBef>
              <a:spcAft>
                <a:spcPts val="0"/>
              </a:spcAft>
              <a:buClr>
                <a:schemeClr val="lt1"/>
              </a:buClr>
              <a:buFont typeface="Arial"/>
              <a:buNone/>
              <a:defRPr sz="2000" b="0" i="0" u="none" strike="noStrike" cap="none">
                <a:solidFill>
                  <a:schemeClr val="lt1"/>
                </a:solidFill>
                <a:latin typeface="Arial"/>
                <a:ea typeface="Arial"/>
                <a:cs typeface="Arial"/>
                <a:sym typeface="Arial"/>
              </a:defRPr>
            </a:lvl5pPr>
            <a:lvl6pPr marL="2514632" marR="0" lvl="5" indent="-101601"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6pPr>
            <a:lvl7pPr marL="2971837" marR="0" lvl="6" indent="-101601"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7pPr>
            <a:lvl8pPr marL="3429043" marR="0" lvl="7" indent="-101601"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8pPr>
            <a:lvl9pPr marL="3886249" marR="0" lvl="8" indent="-101601"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9pPr>
          </a:lstStyle>
          <a:p>
            <a:r>
              <a:rPr lang="en-US" dirty="0" smtClean="0"/>
              <a:t>Click to add text</a:t>
            </a:r>
            <a:endParaRPr dirty="0"/>
          </a:p>
        </p:txBody>
      </p:sp>
      <p:sp>
        <p:nvSpPr>
          <p:cNvPr id="15" name="Shape 20"/>
          <p:cNvSpPr txBox="1"/>
          <p:nvPr userDrawn="1"/>
        </p:nvSpPr>
        <p:spPr>
          <a:xfrm>
            <a:off x="73142" y="4866308"/>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prstClr val="white"/>
                </a:solidFill>
                <a:effectLst/>
                <a:uLnTx/>
                <a:uFillTx/>
                <a:latin typeface="HelveticaNeueLT Pro 45 Lt"/>
                <a:ea typeface="Helvetica Neue"/>
                <a:cs typeface="HelveticaNeueLT Pro 45 Lt"/>
                <a:sym typeface="Helvetica Neue"/>
              </a:rPr>
              <a:t>Confidential</a:t>
            </a:r>
          </a:p>
        </p:txBody>
      </p:sp>
      <p:grpSp>
        <p:nvGrpSpPr>
          <p:cNvPr id="17" name="Group 264"/>
          <p:cNvGrpSpPr/>
          <p:nvPr userDrawn="1"/>
        </p:nvGrpSpPr>
        <p:grpSpPr>
          <a:xfrm>
            <a:off x="-3175" y="4951338"/>
            <a:ext cx="9152136" cy="220738"/>
            <a:chOff x="0" y="0"/>
            <a:chExt cx="24405695" cy="588632"/>
          </a:xfrm>
        </p:grpSpPr>
        <p:sp>
          <p:nvSpPr>
            <p:cNvPr id="19" name="Shape 260"/>
            <p:cNvSpPr/>
            <p:nvPr/>
          </p:nvSpPr>
          <p:spPr>
            <a:xfrm>
              <a:off x="0" y="0"/>
              <a:ext cx="20180829" cy="588632"/>
            </a:xfrm>
            <a:prstGeom prst="rect">
              <a:avLst/>
            </a:prstGeom>
            <a:solidFill>
              <a:srgbClr val="000000"/>
            </a:solidFill>
            <a:ln w="12700" cap="flat">
              <a:noFill/>
              <a:miter lim="400000"/>
            </a:ln>
            <a:effectLst/>
          </p:spPr>
          <p:txBody>
            <a:bodyPr wrap="square" lIns="50800" tIns="50800" rIns="50800" bIns="50800" numCol="1" anchor="ctr">
              <a:noAutofit/>
            </a:bodyPr>
            <a:lstStyle/>
            <a:p>
              <a:pPr marL="0" marR="0" lvl="0" indent="0" algn="ctr" defTabSz="342900" rtl="0" eaLnBrk="1" fontAlgn="auto" latinLnBrk="0" hangingPunct="1">
                <a:lnSpc>
                  <a:spcPct val="100000"/>
                </a:lnSpc>
                <a:spcBef>
                  <a:spcPts val="0"/>
                </a:spcBef>
                <a:spcAft>
                  <a:spcPts val="0"/>
                </a:spcAft>
                <a:buClrTx/>
                <a:buSzTx/>
                <a:buFontTx/>
                <a:buNone/>
                <a:tabLst/>
                <a:defRPr sz="3200"/>
              </a:pPr>
              <a:endParaRPr kumimoji="0" sz="1200" b="0" i="0" u="none" strike="noStrike" kern="0" cap="none" spc="0" normalizeH="0" baseline="0" noProof="0" dirty="0">
                <a:ln>
                  <a:noFill/>
                </a:ln>
                <a:solidFill>
                  <a:sysClr val="windowText" lastClr="000000"/>
                </a:solidFill>
                <a:effectLst/>
                <a:uLnTx/>
                <a:uFillTx/>
                <a:latin typeface="Helvetica Light"/>
                <a:cs typeface="Arial"/>
                <a:sym typeface="Helvetica Light"/>
              </a:endParaRPr>
            </a:p>
          </p:txBody>
        </p:sp>
        <p:sp>
          <p:nvSpPr>
            <p:cNvPr id="20" name="Shape 261"/>
            <p:cNvSpPr/>
            <p:nvPr/>
          </p:nvSpPr>
          <p:spPr>
            <a:xfrm>
              <a:off x="20181555" y="0"/>
              <a:ext cx="4224140" cy="588632"/>
            </a:xfrm>
            <a:prstGeom prst="rect">
              <a:avLst/>
            </a:prstGeom>
            <a:solidFill>
              <a:srgbClr val="E95836"/>
            </a:solidFill>
            <a:ln w="12700" cap="flat">
              <a:noFill/>
              <a:miter lim="400000"/>
            </a:ln>
            <a:effectLst/>
          </p:spPr>
          <p:txBody>
            <a:bodyPr wrap="square" lIns="50800" tIns="50800" rIns="50800" bIns="50800" numCol="1" anchor="ctr">
              <a:noAutofit/>
            </a:bodyPr>
            <a:lstStyle/>
            <a:p>
              <a:pPr marL="0" marR="0" lvl="0" indent="0" algn="ctr" defTabSz="342900" rtl="0" eaLnBrk="1" fontAlgn="auto" latinLnBrk="0" hangingPunct="1">
                <a:lnSpc>
                  <a:spcPct val="100000"/>
                </a:lnSpc>
                <a:spcBef>
                  <a:spcPts val="0"/>
                </a:spcBef>
                <a:spcAft>
                  <a:spcPts val="0"/>
                </a:spcAft>
                <a:buClrTx/>
                <a:buSzTx/>
                <a:buFontTx/>
                <a:buNone/>
                <a:tabLst/>
                <a:defRPr sz="3200"/>
              </a:pPr>
              <a:endParaRPr kumimoji="0" sz="1200" b="0" i="0" u="none" strike="noStrike" kern="0" cap="none" spc="0" normalizeH="0" baseline="0" noProof="0" dirty="0">
                <a:ln>
                  <a:noFill/>
                </a:ln>
                <a:solidFill>
                  <a:sysClr val="windowText" lastClr="000000"/>
                </a:solidFill>
                <a:effectLst/>
                <a:uLnTx/>
                <a:uFillTx/>
                <a:latin typeface="Helvetica Light"/>
                <a:cs typeface="Arial"/>
                <a:sym typeface="Helvetica Light"/>
              </a:endParaRPr>
            </a:p>
          </p:txBody>
        </p:sp>
        <p:sp>
          <p:nvSpPr>
            <p:cNvPr id="21" name="Shape 262"/>
            <p:cNvSpPr/>
            <p:nvPr/>
          </p:nvSpPr>
          <p:spPr>
            <a:xfrm>
              <a:off x="297128" y="42024"/>
              <a:ext cx="7916696" cy="50458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1500">
                  <a:solidFill>
                    <a:srgbClr val="FFFFFF"/>
                  </a:solidFill>
                  <a:latin typeface="Helvetica Neue Medium"/>
                  <a:ea typeface="Helvetica Neue Medium"/>
                  <a:cs typeface="Helvetica Neue Medium"/>
                  <a:sym typeface="Helvetica Neue Medium"/>
                </a:defRPr>
              </a:lvl1pPr>
            </a:lstStyle>
            <a:p>
              <a:pPr marL="0" marR="0" lvl="0" indent="0" algn="l" defTabSz="342900" rtl="0" eaLnBrk="1" fontAlgn="auto" latinLnBrk="0" hangingPunct="1">
                <a:lnSpc>
                  <a:spcPct val="100000"/>
                </a:lnSpc>
                <a:spcBef>
                  <a:spcPts val="0"/>
                </a:spcBef>
                <a:spcAft>
                  <a:spcPts val="0"/>
                </a:spcAft>
                <a:buClrTx/>
                <a:buSzTx/>
                <a:buFontTx/>
                <a:buNone/>
                <a:tabLst/>
                <a:defRPr/>
              </a:pPr>
              <a:r>
                <a:rPr kumimoji="0" sz="563" b="0" i="0" u="none" strike="noStrike" kern="0" cap="none" spc="0" normalizeH="0" baseline="0" noProof="0" dirty="0">
                  <a:ln>
                    <a:noFill/>
                  </a:ln>
                  <a:solidFill>
                    <a:srgbClr val="FFFFFF"/>
                  </a:solidFill>
                  <a:effectLst/>
                  <a:uLnTx/>
                  <a:uFillTx/>
                  <a:latin typeface="Helvetica Neue Medium"/>
                  <a:sym typeface="Helvetica Neue Medium"/>
                </a:rPr>
                <a:t>A presentation by </a:t>
              </a:r>
              <a:r>
                <a:rPr kumimoji="0" sz="563" b="0" i="0" u="none" strike="noStrike" kern="0" cap="none" spc="0" normalizeH="0" baseline="0" noProof="0" dirty="0" err="1">
                  <a:ln>
                    <a:noFill/>
                  </a:ln>
                  <a:solidFill>
                    <a:srgbClr val="FFFFFF"/>
                  </a:solidFill>
                  <a:effectLst/>
                  <a:uLnTx/>
                  <a:uFillTx/>
                  <a:latin typeface="Helvetica Neue Medium"/>
                  <a:sym typeface="Helvetica Neue Medium"/>
                </a:rPr>
                <a:t>Globallogic</a:t>
              </a:r>
              <a:r>
                <a:rPr kumimoji="0" sz="563" b="0" i="0" u="none" strike="noStrike" kern="0" cap="none" spc="0" normalizeH="0" baseline="0" noProof="0" dirty="0">
                  <a:ln>
                    <a:noFill/>
                  </a:ln>
                  <a:solidFill>
                    <a:srgbClr val="FFFFFF"/>
                  </a:solidFill>
                  <a:effectLst/>
                  <a:uLnTx/>
                  <a:uFillTx/>
                  <a:latin typeface="Helvetica Neue Medium"/>
                  <a:sym typeface="Helvetica Neue Medium"/>
                </a:rPr>
                <a:t> </a:t>
              </a:r>
              <a:r>
                <a:rPr kumimoji="0" sz="563" b="0" i="0" u="none" strike="noStrike" kern="0" cap="none" spc="0" normalizeH="0" baseline="0" noProof="0" dirty="0" smtClean="0">
                  <a:ln>
                    <a:noFill/>
                  </a:ln>
                  <a:solidFill>
                    <a:srgbClr val="FFFFFF"/>
                  </a:solidFill>
                  <a:effectLst/>
                  <a:uLnTx/>
                  <a:uFillTx/>
                  <a:latin typeface="Helvetica Neue Medium"/>
                  <a:sym typeface="Helvetica Neue Medium"/>
                </a:rPr>
                <a:t>for </a:t>
              </a:r>
              <a:r>
                <a:rPr kumimoji="0" sz="563" b="0" i="0" u="none" strike="noStrike" kern="0" cap="none" spc="0" normalizeH="0" baseline="0" noProof="0" dirty="0">
                  <a:ln>
                    <a:noFill/>
                  </a:ln>
                  <a:solidFill>
                    <a:srgbClr val="FFFFFF"/>
                  </a:solidFill>
                  <a:effectLst/>
                  <a:uLnTx/>
                  <a:uFillTx/>
                  <a:latin typeface="Helvetica Neue Medium"/>
                  <a:sym typeface="Helvetica Neue Medium"/>
                </a:rPr>
                <a:t>Ericsson. All material is confidential. © </a:t>
              </a:r>
              <a:r>
                <a:rPr kumimoji="0" sz="563" b="0" i="0" u="none" strike="noStrike" kern="0" cap="none" spc="0" normalizeH="0" baseline="0" noProof="0" dirty="0" err="1">
                  <a:ln>
                    <a:noFill/>
                  </a:ln>
                  <a:solidFill>
                    <a:srgbClr val="FFFFFF"/>
                  </a:solidFill>
                  <a:effectLst/>
                  <a:uLnTx/>
                  <a:uFillTx/>
                  <a:latin typeface="Helvetica Neue Medium"/>
                  <a:sym typeface="Helvetica Neue Medium"/>
                </a:rPr>
                <a:t>Globallogic</a:t>
              </a:r>
              <a:r>
                <a:rPr kumimoji="0" sz="563" b="0" i="0" u="none" strike="noStrike" kern="0" cap="none" spc="0" normalizeH="0" baseline="0" noProof="0" dirty="0">
                  <a:ln>
                    <a:noFill/>
                  </a:ln>
                  <a:solidFill>
                    <a:srgbClr val="FFFFFF"/>
                  </a:solidFill>
                  <a:effectLst/>
                  <a:uLnTx/>
                  <a:uFillTx/>
                  <a:latin typeface="Helvetica Neue Medium"/>
                  <a:sym typeface="Helvetica Neue Medium"/>
                </a:rPr>
                <a:t> 2016</a:t>
              </a:r>
            </a:p>
          </p:txBody>
        </p:sp>
        <p:sp>
          <p:nvSpPr>
            <p:cNvPr id="22" name="Shape 263"/>
            <p:cNvSpPr/>
            <p:nvPr/>
          </p:nvSpPr>
          <p:spPr>
            <a:xfrm>
              <a:off x="21292260" y="42024"/>
              <a:ext cx="2086040" cy="50458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1500">
                  <a:latin typeface="Helvetica Neue Medium"/>
                  <a:ea typeface="Helvetica Neue Medium"/>
                  <a:cs typeface="Helvetica Neue Medium"/>
                  <a:sym typeface="Helvetica Neue Medium"/>
                </a:defRPr>
              </a:lvl1pPr>
            </a:lstStyle>
            <a:p>
              <a:pPr marL="0" marR="0" lvl="0" indent="0" algn="l" defTabSz="342900" rtl="0" eaLnBrk="1" fontAlgn="auto" latinLnBrk="0" hangingPunct="1">
                <a:lnSpc>
                  <a:spcPct val="100000"/>
                </a:lnSpc>
                <a:spcBef>
                  <a:spcPts val="0"/>
                </a:spcBef>
                <a:spcAft>
                  <a:spcPts val="0"/>
                </a:spcAft>
                <a:buClrTx/>
                <a:buSzTx/>
                <a:buFontTx/>
                <a:buNone/>
                <a:tabLst/>
                <a:defRPr/>
              </a:pPr>
              <a:r>
                <a:rPr kumimoji="0" sz="563" b="0" i="0" u="none" strike="noStrike" kern="0" cap="none" spc="0" normalizeH="0" baseline="0" noProof="0">
                  <a:ln>
                    <a:noFill/>
                  </a:ln>
                  <a:solidFill>
                    <a:sysClr val="windowText" lastClr="000000"/>
                  </a:solidFill>
                  <a:effectLst/>
                  <a:uLnTx/>
                  <a:uFillTx/>
                  <a:latin typeface="Helvetica Neue Medium"/>
                  <a:sym typeface="Helvetica Neue Medium"/>
                </a:rPr>
                <a:t>www.globallogic.com</a:t>
              </a:r>
            </a:p>
          </p:txBody>
        </p:sp>
      </p:grpSp>
      <p:pic>
        <p:nvPicPr>
          <p:cNvPr id="23" name="Picture 22"/>
          <p:cNvPicPr>
            <a:picLocks noChangeAspect="1"/>
          </p:cNvPicPr>
          <p:nvPr userDrawn="1"/>
        </p:nvPicPr>
        <p:blipFill>
          <a:blip r:embed="rId4"/>
          <a:stretch>
            <a:fillRect/>
          </a:stretch>
        </p:blipFill>
        <p:spPr>
          <a:xfrm>
            <a:off x="8012338" y="215904"/>
            <a:ext cx="929256" cy="166702"/>
          </a:xfrm>
          <a:prstGeom prst="rect">
            <a:avLst/>
          </a:prstGeom>
        </p:spPr>
      </p:pic>
    </p:spTree>
    <p:extLst>
      <p:ext uri="{BB962C8B-B14F-4D97-AF65-F5344CB8AC3E}">
        <p14:creationId xmlns:p14="http://schemas.microsoft.com/office/powerpoint/2010/main" val="2708437685"/>
      </p:ext>
    </p:extLst>
  </p:cSld>
  <p:clrMapOvr>
    <a:overrideClrMapping bg1="dk1" tx1="lt1" bg2="dk2" tx2="lt2" accent1="accent1" accent2="accent2" accent3="accent3" accent4="accent4" accent5="accent5" accent6="accent6" hlink="hlink" folHlink="folHlink"/>
  </p:clrMapOvr>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Key Message 1">
    <p:spTree>
      <p:nvGrpSpPr>
        <p:cNvPr id="1" name="Shape 44"/>
        <p:cNvGrpSpPr/>
        <p:nvPr/>
      </p:nvGrpSpPr>
      <p:grpSpPr>
        <a:xfrm>
          <a:off x="0" y="0"/>
          <a:ext cx="0" cy="0"/>
          <a:chOff x="0" y="0"/>
          <a:chExt cx="0" cy="0"/>
        </a:xfrm>
      </p:grpSpPr>
      <p:pic>
        <p:nvPicPr>
          <p:cNvPr id="29" name="Picture 28" descr="columns modern.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8565" y="0"/>
            <a:ext cx="9135435" cy="5143500"/>
          </a:xfrm>
          <a:prstGeom prst="rect">
            <a:avLst/>
          </a:prstGeom>
        </p:spPr>
      </p:pic>
      <p:sp>
        <p:nvSpPr>
          <p:cNvPr id="28" name="Rectangle 27"/>
          <p:cNvSpPr/>
          <p:nvPr userDrawn="1"/>
        </p:nvSpPr>
        <p:spPr>
          <a:xfrm>
            <a:off x="0" y="0"/>
            <a:ext cx="9144000" cy="5166360"/>
          </a:xfrm>
          <a:prstGeom prst="rect">
            <a:avLst/>
          </a:prstGeom>
          <a:solidFill>
            <a:srgbClr val="000000">
              <a:alpha val="74000"/>
            </a:srgbClr>
          </a:solidFill>
          <a:ln w="9525" cap="flat" cmpd="sng" algn="ctr">
            <a:noFill/>
            <a:prstDash val="solid"/>
          </a:ln>
          <a:effectLst/>
        </p:spPr>
        <p:txBody>
          <a:bodyPr rtlCol="0" anchor="ctr"/>
          <a:lstStyle/>
          <a:p>
            <a:pPr marL="0" marR="0" lvl="0" indent="0" algn="ctr" defTabSz="914411"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a:ea typeface="+mn-ea"/>
              <a:cs typeface="Arial"/>
              <a:sym typeface="Helvetica Light"/>
            </a:endParaRPr>
          </a:p>
        </p:txBody>
      </p:sp>
      <p:sp>
        <p:nvSpPr>
          <p:cNvPr id="45" name="Shape 45"/>
          <p:cNvSpPr txBox="1">
            <a:spLocks noGrp="1"/>
          </p:cNvSpPr>
          <p:nvPr>
            <p:ph type="body" idx="1" hasCustomPrompt="1"/>
          </p:nvPr>
        </p:nvSpPr>
        <p:spPr>
          <a:xfrm>
            <a:off x="1043574" y="1687767"/>
            <a:ext cx="7506181" cy="1947448"/>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chemeClr val="dk1"/>
              </a:buClr>
              <a:buSzPct val="70000"/>
              <a:buFont typeface="Arial"/>
              <a:buNone/>
              <a:defRPr sz="2400" b="0" i="0" u="none" strike="noStrike" cap="none" baseline="0">
                <a:solidFill>
                  <a:srgbClr val="FFFFFF"/>
                </a:solidFill>
                <a:latin typeface="HelveticaNeueLT Pro 35 Th"/>
                <a:ea typeface="Helvetica Neue"/>
                <a:cs typeface="HelveticaNeueLT Pro 35 Th"/>
                <a:sym typeface="Helvetica Neue"/>
              </a:defRPr>
            </a:lvl1pPr>
            <a:lvl2pPr marL="514356" marR="0" lvl="1" indent="-174627" algn="l" rtl="0">
              <a:spcBef>
                <a:spcPts val="200"/>
              </a:spcBef>
              <a:spcAft>
                <a:spcPts val="600"/>
              </a:spcAft>
              <a:buClr>
                <a:schemeClr val="bg1"/>
              </a:buClr>
              <a:buSzPct val="70000"/>
              <a:buFont typeface="Arial"/>
              <a:buChar char="•"/>
              <a:defRPr sz="1800" b="0" i="0" u="none" strike="noStrike" cap="none" baseline="0">
                <a:solidFill>
                  <a:srgbClr val="FFFFFF"/>
                </a:solidFill>
                <a:latin typeface="HelveticaNeueLT Pro 35 Th"/>
                <a:ea typeface="Helvetica Neue"/>
                <a:cs typeface="HelveticaNeueLT Pro 35 Th"/>
                <a:sym typeface="Helvetica Neue"/>
              </a:defRPr>
            </a:lvl2pPr>
            <a:lvl3pPr marL="854086" marR="0" lvl="2" indent="-165102" algn="l" rtl="0">
              <a:spcBef>
                <a:spcPts val="200"/>
              </a:spcBef>
              <a:spcAft>
                <a:spcPts val="600"/>
              </a:spcAft>
              <a:buClr>
                <a:schemeClr val="bg1"/>
              </a:buClr>
              <a:buSzPct val="70000"/>
              <a:buFont typeface="Lucida Grande"/>
              <a:buChar char="-"/>
              <a:tabLst/>
              <a:defRPr sz="1400" b="0" i="0" u="none" strike="noStrike" cap="none" baseline="0">
                <a:solidFill>
                  <a:srgbClr val="FFFFFF"/>
                </a:solidFill>
                <a:latin typeface="HelveticaNeueLT Pro 45 Lt"/>
                <a:ea typeface="Arial"/>
                <a:cs typeface="HelveticaNeueLT Pro 45 Lt"/>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p:txBody>
      </p:sp>
      <p:sp>
        <p:nvSpPr>
          <p:cNvPr id="46" name="Shape 46"/>
          <p:cNvSpPr txBox="1">
            <a:spLocks noGrp="1"/>
          </p:cNvSpPr>
          <p:nvPr>
            <p:ph type="body" idx="2" hasCustomPrompt="1"/>
          </p:nvPr>
        </p:nvSpPr>
        <p:spPr>
          <a:xfrm>
            <a:off x="1054523" y="694323"/>
            <a:ext cx="7506181" cy="564861"/>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3600" b="0" i="0" u="none" strike="noStrike" cap="none">
                <a:solidFill>
                  <a:srgbClr val="FFFFFF"/>
                </a:solidFill>
                <a:latin typeface="HelveticaNeueLT Pro 35 Th"/>
                <a:ea typeface="Helvetica Neue"/>
                <a:cs typeface="HelveticaNeueLT Pro 35 Th"/>
                <a:sym typeface="Helvetica Neue"/>
              </a:defRPr>
            </a:lvl1pPr>
            <a:lvl2pPr marL="457206"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11"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prstClr val="black"/>
                </a:solidFill>
                <a:effectLst/>
                <a:uLnTx/>
                <a:uFillTx/>
                <a:latin typeface="HelveticaNeueLT Pro 45 Lt"/>
                <a:ea typeface="Helvetica Neue"/>
                <a:cs typeface="HelveticaNeueLT Pro 45 Lt"/>
                <a:sym typeface="Helvetica Neue"/>
              </a:rPr>
              <a:t>Confidential</a:t>
            </a:r>
          </a:p>
        </p:txBody>
      </p:sp>
      <p:sp>
        <p:nvSpPr>
          <p:cNvPr id="30"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srgbClr val="FFFFFF"/>
                </a:solidFill>
                <a:effectLst/>
                <a:uLnTx/>
                <a:uFillTx/>
                <a:latin typeface="HelveticaNeueLT Pro 45 Lt"/>
                <a:ea typeface="Helvetica Neue"/>
                <a:cs typeface="HelveticaNeueLT Pro 45 Lt"/>
                <a:sym typeface="Helvetica Neue"/>
              </a:rPr>
              <a:t>Confidential</a:t>
            </a:r>
          </a:p>
        </p:txBody>
      </p:sp>
      <p:pic>
        <p:nvPicPr>
          <p:cNvPr id="31" name="Picture 30"/>
          <p:cNvPicPr>
            <a:picLocks noChangeAspect="1"/>
          </p:cNvPicPr>
          <p:nvPr userDrawn="1"/>
        </p:nvPicPr>
        <p:blipFill>
          <a:blip r:embed="rId3"/>
          <a:stretch>
            <a:fillRect/>
          </a:stretch>
        </p:blipFill>
        <p:spPr>
          <a:xfrm>
            <a:off x="136088" y="161608"/>
            <a:ext cx="984587" cy="176628"/>
          </a:xfrm>
          <a:prstGeom prst="rect">
            <a:avLst/>
          </a:prstGeom>
        </p:spPr>
      </p:pic>
    </p:spTree>
    <p:extLst>
      <p:ext uri="{BB962C8B-B14F-4D97-AF65-F5344CB8AC3E}">
        <p14:creationId xmlns:p14="http://schemas.microsoft.com/office/powerpoint/2010/main" val="276247695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Key Message 2">
    <p:spTree>
      <p:nvGrpSpPr>
        <p:cNvPr id="1" name="Shape 44"/>
        <p:cNvGrpSpPr/>
        <p:nvPr/>
      </p:nvGrpSpPr>
      <p:grpSpPr>
        <a:xfrm>
          <a:off x="0" y="0"/>
          <a:ext cx="0" cy="0"/>
          <a:chOff x="0" y="0"/>
          <a:chExt cx="0" cy="0"/>
        </a:xfrm>
      </p:grpSpPr>
      <p:pic>
        <p:nvPicPr>
          <p:cNvPr id="10" name="Picture 9" descr="hero-what-we-do-1.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39238" cy="5143500"/>
          </a:xfrm>
          <a:prstGeom prst="rect">
            <a:avLst/>
          </a:prstGeom>
        </p:spPr>
      </p:pic>
      <p:sp>
        <p:nvSpPr>
          <p:cNvPr id="9" name="Rectangle 8"/>
          <p:cNvSpPr/>
          <p:nvPr userDrawn="1"/>
        </p:nvSpPr>
        <p:spPr>
          <a:xfrm>
            <a:off x="0" y="0"/>
            <a:ext cx="9144000" cy="5166360"/>
          </a:xfrm>
          <a:prstGeom prst="rect">
            <a:avLst/>
          </a:prstGeom>
          <a:solidFill>
            <a:srgbClr val="000000">
              <a:alpha val="50000"/>
            </a:srgbClr>
          </a:solidFill>
          <a:ln w="9525" cap="flat" cmpd="sng" algn="ctr">
            <a:noFill/>
            <a:prstDash val="solid"/>
          </a:ln>
          <a:effectLst/>
        </p:spPr>
        <p:txBody>
          <a:bodyPr rtlCol="0" anchor="ctr"/>
          <a:lstStyle/>
          <a:p>
            <a:pPr marL="0" marR="0" lvl="0" indent="0" algn="ctr" defTabSz="914411"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a:ea typeface="+mn-ea"/>
              <a:cs typeface="Arial"/>
              <a:sym typeface="Helvetica Light"/>
            </a:endParaRPr>
          </a:p>
        </p:txBody>
      </p:sp>
      <p:sp>
        <p:nvSpPr>
          <p:cNvPr id="45" name="Shape 45"/>
          <p:cNvSpPr txBox="1">
            <a:spLocks noGrp="1"/>
          </p:cNvSpPr>
          <p:nvPr>
            <p:ph type="body" idx="1" hasCustomPrompt="1"/>
          </p:nvPr>
        </p:nvSpPr>
        <p:spPr>
          <a:xfrm>
            <a:off x="1043574" y="1687767"/>
            <a:ext cx="7506181" cy="1947448"/>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chemeClr val="dk1"/>
              </a:buClr>
              <a:buSzPct val="70000"/>
              <a:buFont typeface="Arial"/>
              <a:buNone/>
              <a:defRPr sz="2400" b="0" i="0" u="none" strike="noStrike" cap="none" baseline="0">
                <a:solidFill>
                  <a:srgbClr val="FFFFFF"/>
                </a:solidFill>
                <a:latin typeface="HelveticaNeueLT Pro 35 Th"/>
                <a:ea typeface="Helvetica Neue"/>
                <a:cs typeface="HelveticaNeueLT Pro 35 Th"/>
                <a:sym typeface="Helvetica Neue"/>
              </a:defRPr>
            </a:lvl1pPr>
            <a:lvl2pPr marL="514356" marR="0" lvl="1" indent="-174627" algn="l" rtl="0">
              <a:spcBef>
                <a:spcPts val="200"/>
              </a:spcBef>
              <a:spcAft>
                <a:spcPts val="600"/>
              </a:spcAft>
              <a:buClr>
                <a:schemeClr val="bg1"/>
              </a:buClr>
              <a:buSzPct val="70000"/>
              <a:buFont typeface="Arial"/>
              <a:buChar char="•"/>
              <a:defRPr sz="1800" b="0" i="0" u="none" strike="noStrike" cap="none" baseline="0">
                <a:solidFill>
                  <a:srgbClr val="FFFFFF"/>
                </a:solidFill>
                <a:latin typeface="HelveticaNeueLT Pro 35 Th"/>
                <a:ea typeface="Helvetica Neue"/>
                <a:cs typeface="HelveticaNeueLT Pro 35 Th"/>
                <a:sym typeface="Helvetica Neue"/>
              </a:defRPr>
            </a:lvl2pPr>
            <a:lvl3pPr marL="854086" marR="0" lvl="2" indent="-165102" algn="l" rtl="0">
              <a:spcBef>
                <a:spcPts val="200"/>
              </a:spcBef>
              <a:spcAft>
                <a:spcPts val="600"/>
              </a:spcAft>
              <a:buClr>
                <a:schemeClr val="bg1"/>
              </a:buClr>
              <a:buSzPct val="70000"/>
              <a:buFont typeface="Lucida Grande"/>
              <a:buChar char="-"/>
              <a:tabLst/>
              <a:defRPr sz="1400" b="0" i="0" u="none" strike="noStrike" cap="none" baseline="0">
                <a:solidFill>
                  <a:srgbClr val="FFFFFF"/>
                </a:solidFill>
                <a:latin typeface="HelveticaNeueLT Pro 45 Lt"/>
                <a:ea typeface="Arial"/>
                <a:cs typeface="HelveticaNeueLT Pro 45 Lt"/>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p:txBody>
      </p:sp>
      <p:sp>
        <p:nvSpPr>
          <p:cNvPr id="46" name="Shape 46"/>
          <p:cNvSpPr txBox="1">
            <a:spLocks noGrp="1"/>
          </p:cNvSpPr>
          <p:nvPr>
            <p:ph type="body" idx="2" hasCustomPrompt="1"/>
          </p:nvPr>
        </p:nvSpPr>
        <p:spPr>
          <a:xfrm>
            <a:off x="1054523" y="694323"/>
            <a:ext cx="7506181" cy="564861"/>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3600" b="0" i="0" u="none" strike="noStrike" cap="none">
                <a:solidFill>
                  <a:srgbClr val="FFFFFF"/>
                </a:solidFill>
                <a:latin typeface="HelveticaNeueLT Pro 35 Th"/>
                <a:ea typeface="Helvetica Neue"/>
                <a:cs typeface="HelveticaNeueLT Pro 35 Th"/>
                <a:sym typeface="Helvetica Neue"/>
              </a:defRPr>
            </a:lvl1pPr>
            <a:lvl2pPr marL="457206"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11"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pic>
        <p:nvPicPr>
          <p:cNvPr id="8" name="Picture 7"/>
          <p:cNvPicPr>
            <a:picLocks noChangeAspect="1"/>
          </p:cNvPicPr>
          <p:nvPr userDrawn="1"/>
        </p:nvPicPr>
        <p:blipFill>
          <a:blip r:embed="rId3"/>
          <a:stretch>
            <a:fillRect/>
          </a:stretch>
        </p:blipFill>
        <p:spPr>
          <a:xfrm>
            <a:off x="136088" y="161608"/>
            <a:ext cx="984587" cy="176628"/>
          </a:xfrm>
          <a:prstGeom prst="rect">
            <a:avLst/>
          </a:prstGeom>
        </p:spPr>
      </p:pic>
      <p:sp>
        <p:nvSpPr>
          <p:cNvPr id="6"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prstClr val="black"/>
                </a:solidFill>
                <a:effectLst/>
                <a:uLnTx/>
                <a:uFillTx/>
                <a:latin typeface="HelveticaNeueLT Pro 45 Lt"/>
                <a:ea typeface="Helvetica Neue"/>
                <a:cs typeface="HelveticaNeueLT Pro 45 Lt"/>
                <a:sym typeface="Helvetica Neue"/>
              </a:rPr>
              <a:t>Confidential</a:t>
            </a:r>
          </a:p>
        </p:txBody>
      </p:sp>
      <p:sp>
        <p:nvSpPr>
          <p:cNvPr id="7"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srgbClr val="FFFFFF"/>
                </a:solidFill>
                <a:effectLst/>
                <a:uLnTx/>
                <a:uFillTx/>
                <a:latin typeface="HelveticaNeueLT Pro 45 Lt"/>
                <a:ea typeface="Helvetica Neue"/>
                <a:cs typeface="HelveticaNeueLT Pro 45 Lt"/>
                <a:sym typeface="Helvetica Neue"/>
              </a:rPr>
              <a:t>Confidential</a:t>
            </a:r>
          </a:p>
        </p:txBody>
      </p:sp>
    </p:spTree>
    <p:extLst>
      <p:ext uri="{BB962C8B-B14F-4D97-AF65-F5344CB8AC3E}">
        <p14:creationId xmlns:p14="http://schemas.microsoft.com/office/powerpoint/2010/main" val="299840226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Key Message 3">
    <p:spTree>
      <p:nvGrpSpPr>
        <p:cNvPr id="1" name="Shape 44"/>
        <p:cNvGrpSpPr/>
        <p:nvPr/>
      </p:nvGrpSpPr>
      <p:grpSpPr>
        <a:xfrm>
          <a:off x="0" y="0"/>
          <a:ext cx="0" cy="0"/>
          <a:chOff x="0" y="0"/>
          <a:chExt cx="0" cy="0"/>
        </a:xfrm>
      </p:grpSpPr>
      <p:pic>
        <p:nvPicPr>
          <p:cNvPr id="12" name="Picture 11" descr="03.jpg"/>
          <p:cNvPicPr>
            <a:picLocks noChangeAspect="1"/>
          </p:cNvPicPr>
          <p:nvPr userDrawn="1"/>
        </p:nvPicPr>
        <p:blipFill rotWithShape="1">
          <a:blip r:embed="rId2" cstate="screen">
            <a:alphaModFix amt="87000"/>
            <a:extLst>
              <a:ext uri="{28A0092B-C50C-407E-A947-70E740481C1C}">
                <a14:useLocalDpi xmlns:a14="http://schemas.microsoft.com/office/drawing/2010/main"/>
              </a:ext>
            </a:extLst>
          </a:blip>
          <a:srcRect/>
          <a:stretch/>
        </p:blipFill>
        <p:spPr>
          <a:xfrm>
            <a:off x="-1" y="7"/>
            <a:ext cx="9144001" cy="5143494"/>
          </a:xfrm>
          <a:prstGeom prst="rect">
            <a:avLst/>
          </a:prstGeom>
        </p:spPr>
      </p:pic>
      <p:sp>
        <p:nvSpPr>
          <p:cNvPr id="11" name="Rectangle 10"/>
          <p:cNvSpPr/>
          <p:nvPr userDrawn="1"/>
        </p:nvSpPr>
        <p:spPr>
          <a:xfrm>
            <a:off x="0" y="-11332"/>
            <a:ext cx="9144000" cy="5166360"/>
          </a:xfrm>
          <a:prstGeom prst="rect">
            <a:avLst/>
          </a:prstGeom>
          <a:solidFill>
            <a:srgbClr val="000000">
              <a:alpha val="78000"/>
            </a:srgbClr>
          </a:solidFill>
          <a:ln w="9525" cap="flat" cmpd="sng" algn="ctr">
            <a:noFill/>
            <a:prstDash val="solid"/>
          </a:ln>
          <a:effectLst/>
        </p:spPr>
        <p:txBody>
          <a:bodyPr rtlCol="0" anchor="ctr"/>
          <a:lstStyle/>
          <a:p>
            <a:pPr marL="0" marR="0" lvl="0" indent="0" algn="ctr" defTabSz="914411"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a:ea typeface="+mn-ea"/>
              <a:cs typeface="Arial"/>
              <a:sym typeface="Helvetica Light"/>
            </a:endParaRPr>
          </a:p>
        </p:txBody>
      </p:sp>
      <p:sp>
        <p:nvSpPr>
          <p:cNvPr id="45" name="Shape 45"/>
          <p:cNvSpPr txBox="1">
            <a:spLocks noGrp="1"/>
          </p:cNvSpPr>
          <p:nvPr>
            <p:ph type="body" idx="1" hasCustomPrompt="1"/>
          </p:nvPr>
        </p:nvSpPr>
        <p:spPr>
          <a:xfrm>
            <a:off x="1043574" y="1687767"/>
            <a:ext cx="7506181" cy="1947448"/>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chemeClr val="dk1"/>
              </a:buClr>
              <a:buSzPct val="70000"/>
              <a:buFont typeface="Arial"/>
              <a:buNone/>
              <a:defRPr sz="2400" b="0" i="0" u="none" strike="noStrike" cap="none" baseline="0">
                <a:solidFill>
                  <a:srgbClr val="FFFFFF"/>
                </a:solidFill>
                <a:latin typeface="HelveticaNeueLT Pro 35 Th"/>
                <a:ea typeface="Helvetica Neue"/>
                <a:cs typeface="HelveticaNeueLT Pro 35 Th"/>
                <a:sym typeface="Helvetica Neue"/>
              </a:defRPr>
            </a:lvl1pPr>
            <a:lvl2pPr marL="514356" marR="0" lvl="1" indent="-174627" algn="l" rtl="0">
              <a:spcBef>
                <a:spcPts val="200"/>
              </a:spcBef>
              <a:spcAft>
                <a:spcPts val="600"/>
              </a:spcAft>
              <a:buClr>
                <a:schemeClr val="bg1"/>
              </a:buClr>
              <a:buSzPct val="70000"/>
              <a:buFont typeface="Arial"/>
              <a:buChar char="•"/>
              <a:defRPr sz="1800" b="0" i="0" u="none" strike="noStrike" cap="none" baseline="0">
                <a:solidFill>
                  <a:srgbClr val="FFFFFF"/>
                </a:solidFill>
                <a:latin typeface="HelveticaNeueLT Pro 35 Th"/>
                <a:ea typeface="Helvetica Neue"/>
                <a:cs typeface="HelveticaNeueLT Pro 35 Th"/>
                <a:sym typeface="Helvetica Neue"/>
              </a:defRPr>
            </a:lvl2pPr>
            <a:lvl3pPr marL="854086" marR="0" lvl="2" indent="-165102" algn="l" rtl="0">
              <a:spcBef>
                <a:spcPts val="200"/>
              </a:spcBef>
              <a:spcAft>
                <a:spcPts val="600"/>
              </a:spcAft>
              <a:buClr>
                <a:schemeClr val="bg1"/>
              </a:buClr>
              <a:buSzPct val="70000"/>
              <a:buFont typeface="Lucida Grande"/>
              <a:buChar char="-"/>
              <a:tabLst/>
              <a:defRPr sz="1400" b="0" i="0" u="none" strike="noStrike" cap="none" baseline="0">
                <a:solidFill>
                  <a:srgbClr val="FFFFFF"/>
                </a:solidFill>
                <a:latin typeface="HelveticaNeueLT Pro 45 Lt"/>
                <a:ea typeface="Arial"/>
                <a:cs typeface="HelveticaNeueLT Pro 45 Lt"/>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p:txBody>
      </p:sp>
      <p:sp>
        <p:nvSpPr>
          <p:cNvPr id="46" name="Shape 46"/>
          <p:cNvSpPr txBox="1">
            <a:spLocks noGrp="1"/>
          </p:cNvSpPr>
          <p:nvPr>
            <p:ph type="body" idx="2" hasCustomPrompt="1"/>
          </p:nvPr>
        </p:nvSpPr>
        <p:spPr>
          <a:xfrm>
            <a:off x="1054523" y="694323"/>
            <a:ext cx="7506181" cy="564861"/>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3600" b="0" i="0" u="none" strike="noStrike" cap="none">
                <a:solidFill>
                  <a:srgbClr val="FFFFFF"/>
                </a:solidFill>
                <a:latin typeface="HelveticaNeueLT Pro 35 Th"/>
                <a:ea typeface="Helvetica Neue"/>
                <a:cs typeface="HelveticaNeueLT Pro 35 Th"/>
                <a:sym typeface="Helvetica Neue"/>
              </a:defRPr>
            </a:lvl1pPr>
            <a:lvl2pPr marL="457206"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11"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pic>
        <p:nvPicPr>
          <p:cNvPr id="8" name="Picture 7"/>
          <p:cNvPicPr>
            <a:picLocks noChangeAspect="1"/>
          </p:cNvPicPr>
          <p:nvPr userDrawn="1"/>
        </p:nvPicPr>
        <p:blipFill>
          <a:blip r:embed="rId3"/>
          <a:stretch>
            <a:fillRect/>
          </a:stretch>
        </p:blipFill>
        <p:spPr>
          <a:xfrm>
            <a:off x="136088" y="161608"/>
            <a:ext cx="984587" cy="176628"/>
          </a:xfrm>
          <a:prstGeom prst="rect">
            <a:avLst/>
          </a:prstGeom>
        </p:spPr>
      </p:pic>
      <p:sp>
        <p:nvSpPr>
          <p:cNvPr id="6"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srgbClr val="FFFFFF"/>
                </a:solidFill>
                <a:effectLst/>
                <a:uLnTx/>
                <a:uFillTx/>
                <a:latin typeface="HelveticaNeueLT Pro 45 Lt"/>
                <a:ea typeface="Helvetica Neue"/>
                <a:cs typeface="HelveticaNeueLT Pro 45 Lt"/>
                <a:sym typeface="Helvetica Neue"/>
              </a:rPr>
              <a:t>Confidential</a:t>
            </a:r>
          </a:p>
        </p:txBody>
      </p:sp>
    </p:spTree>
    <p:extLst>
      <p:ext uri="{BB962C8B-B14F-4D97-AF65-F5344CB8AC3E}">
        <p14:creationId xmlns:p14="http://schemas.microsoft.com/office/powerpoint/2010/main" val="12821225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Key Message 4">
    <p:spTree>
      <p:nvGrpSpPr>
        <p:cNvPr id="1" name="Shape 44"/>
        <p:cNvGrpSpPr/>
        <p:nvPr/>
      </p:nvGrpSpPr>
      <p:grpSpPr>
        <a:xfrm>
          <a:off x="0" y="0"/>
          <a:ext cx="0" cy="0"/>
          <a:chOff x="0" y="0"/>
          <a:chExt cx="0" cy="0"/>
        </a:xfrm>
      </p:grpSpPr>
      <p:pic>
        <p:nvPicPr>
          <p:cNvPr id="10" name="Picture 9" descr="avid_.jpg"/>
          <p:cNvPicPr>
            <a:picLocks noChangeAspect="1"/>
          </p:cNvPicPr>
          <p:nvPr userDrawn="1"/>
        </p:nvPicPr>
        <p:blipFill rotWithShape="1">
          <a:blip r:embed="rId2" cstate="print">
            <a:extLst>
              <a:ext uri="{28A0092B-C50C-407E-A947-70E740481C1C}">
                <a14:useLocalDpi xmlns:a14="http://schemas.microsoft.com/office/drawing/2010/main"/>
              </a:ext>
            </a:extLst>
          </a:blip>
          <a:srcRect t="1125"/>
          <a:stretch/>
        </p:blipFill>
        <p:spPr>
          <a:xfrm>
            <a:off x="8565" y="0"/>
            <a:ext cx="9135435" cy="5143500"/>
          </a:xfrm>
          <a:prstGeom prst="rect">
            <a:avLst/>
          </a:prstGeom>
        </p:spPr>
      </p:pic>
      <p:sp>
        <p:nvSpPr>
          <p:cNvPr id="9" name="Rectangle 8"/>
          <p:cNvSpPr/>
          <p:nvPr userDrawn="1"/>
        </p:nvSpPr>
        <p:spPr>
          <a:xfrm>
            <a:off x="0" y="-11339"/>
            <a:ext cx="9162288" cy="5166360"/>
          </a:xfrm>
          <a:prstGeom prst="rect">
            <a:avLst/>
          </a:prstGeom>
          <a:solidFill>
            <a:srgbClr val="000000">
              <a:alpha val="80000"/>
            </a:srgbClr>
          </a:solidFill>
          <a:ln w="9525" cap="flat" cmpd="sng" algn="ctr">
            <a:noFill/>
            <a:prstDash val="solid"/>
          </a:ln>
          <a:effectLst/>
        </p:spPr>
        <p:txBody>
          <a:bodyPr rtlCol="0" anchor="ctr"/>
          <a:lstStyle/>
          <a:p>
            <a:pPr marL="0" marR="0" lvl="0" indent="0" algn="ctr" defTabSz="914411"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a:ea typeface="+mn-ea"/>
              <a:cs typeface="Arial"/>
              <a:sym typeface="Helvetica Light"/>
            </a:endParaRPr>
          </a:p>
        </p:txBody>
      </p:sp>
      <p:sp>
        <p:nvSpPr>
          <p:cNvPr id="45" name="Shape 45"/>
          <p:cNvSpPr txBox="1">
            <a:spLocks noGrp="1"/>
          </p:cNvSpPr>
          <p:nvPr>
            <p:ph type="body" idx="1" hasCustomPrompt="1"/>
          </p:nvPr>
        </p:nvSpPr>
        <p:spPr>
          <a:xfrm>
            <a:off x="1043574" y="1687767"/>
            <a:ext cx="7506181" cy="1947448"/>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chemeClr val="dk1"/>
              </a:buClr>
              <a:buSzPct val="70000"/>
              <a:buFont typeface="Arial"/>
              <a:buNone/>
              <a:defRPr sz="2400" b="0" i="0" u="none" strike="noStrike" cap="none" baseline="0">
                <a:solidFill>
                  <a:srgbClr val="FFFFFF"/>
                </a:solidFill>
                <a:latin typeface="HelveticaNeueLT Pro 35 Th"/>
                <a:ea typeface="Helvetica Neue"/>
                <a:cs typeface="HelveticaNeueLT Pro 35 Th"/>
                <a:sym typeface="Helvetica Neue"/>
              </a:defRPr>
            </a:lvl1pPr>
            <a:lvl2pPr marL="514356" marR="0" lvl="1" indent="-174627" algn="l" rtl="0">
              <a:spcBef>
                <a:spcPts val="200"/>
              </a:spcBef>
              <a:spcAft>
                <a:spcPts val="600"/>
              </a:spcAft>
              <a:buClr>
                <a:schemeClr val="bg1"/>
              </a:buClr>
              <a:buSzPct val="70000"/>
              <a:buFont typeface="Arial"/>
              <a:buChar char="•"/>
              <a:defRPr sz="1800" b="0" i="0" u="none" strike="noStrike" cap="none" baseline="0">
                <a:solidFill>
                  <a:srgbClr val="FFFFFF"/>
                </a:solidFill>
                <a:latin typeface="HelveticaNeueLT Pro 35 Th"/>
                <a:ea typeface="Helvetica Neue"/>
                <a:cs typeface="HelveticaNeueLT Pro 35 Th"/>
                <a:sym typeface="Helvetica Neue"/>
              </a:defRPr>
            </a:lvl2pPr>
            <a:lvl3pPr marL="854086" marR="0" lvl="2" indent="-165102" algn="l" rtl="0">
              <a:spcBef>
                <a:spcPts val="200"/>
              </a:spcBef>
              <a:spcAft>
                <a:spcPts val="600"/>
              </a:spcAft>
              <a:buClr>
                <a:schemeClr val="bg1"/>
              </a:buClr>
              <a:buSzPct val="70000"/>
              <a:buFont typeface="Lucida Grande"/>
              <a:buChar char="-"/>
              <a:tabLst/>
              <a:defRPr sz="1400" b="0" i="0" u="none" strike="noStrike" cap="none" baseline="0">
                <a:solidFill>
                  <a:srgbClr val="FFFFFF"/>
                </a:solidFill>
                <a:latin typeface="HelveticaNeueLT Pro 45 Lt"/>
                <a:ea typeface="Arial"/>
                <a:cs typeface="HelveticaNeueLT Pro 45 Lt"/>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p:txBody>
      </p:sp>
      <p:sp>
        <p:nvSpPr>
          <p:cNvPr id="46" name="Shape 46"/>
          <p:cNvSpPr txBox="1">
            <a:spLocks noGrp="1"/>
          </p:cNvSpPr>
          <p:nvPr>
            <p:ph type="body" idx="2" hasCustomPrompt="1"/>
          </p:nvPr>
        </p:nvSpPr>
        <p:spPr>
          <a:xfrm>
            <a:off x="1054523" y="694323"/>
            <a:ext cx="7506181" cy="564861"/>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3600" b="0" i="0" u="none" strike="noStrike" cap="none">
                <a:solidFill>
                  <a:srgbClr val="FFFFFF"/>
                </a:solidFill>
                <a:latin typeface="HelveticaNeueLT Pro 35 Th"/>
                <a:ea typeface="Helvetica Neue"/>
                <a:cs typeface="HelveticaNeueLT Pro 35 Th"/>
                <a:sym typeface="Helvetica Neue"/>
              </a:defRPr>
            </a:lvl1pPr>
            <a:lvl2pPr marL="457206"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11"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pic>
        <p:nvPicPr>
          <p:cNvPr id="8" name="Picture 7"/>
          <p:cNvPicPr>
            <a:picLocks noChangeAspect="1"/>
          </p:cNvPicPr>
          <p:nvPr userDrawn="1"/>
        </p:nvPicPr>
        <p:blipFill>
          <a:blip r:embed="rId3"/>
          <a:stretch>
            <a:fillRect/>
          </a:stretch>
        </p:blipFill>
        <p:spPr>
          <a:xfrm>
            <a:off x="136088" y="161608"/>
            <a:ext cx="984587" cy="176628"/>
          </a:xfrm>
          <a:prstGeom prst="rect">
            <a:avLst/>
          </a:prstGeom>
        </p:spPr>
      </p:pic>
      <p:sp>
        <p:nvSpPr>
          <p:cNvPr id="6"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srgbClr val="FFFFFF"/>
                </a:solidFill>
                <a:effectLst/>
                <a:uLnTx/>
                <a:uFillTx/>
                <a:latin typeface="HelveticaNeueLT Pro 45 Lt"/>
                <a:ea typeface="Helvetica Neue"/>
                <a:cs typeface="HelveticaNeueLT Pro 45 Lt"/>
                <a:sym typeface="Helvetica Neue"/>
              </a:rPr>
              <a:t>Confidential</a:t>
            </a:r>
          </a:p>
        </p:txBody>
      </p:sp>
    </p:spTree>
    <p:extLst>
      <p:ext uri="{BB962C8B-B14F-4D97-AF65-F5344CB8AC3E}">
        <p14:creationId xmlns:p14="http://schemas.microsoft.com/office/powerpoint/2010/main" val="26199914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Key Message 5">
    <p:spTree>
      <p:nvGrpSpPr>
        <p:cNvPr id="1" name="Shape 44"/>
        <p:cNvGrpSpPr/>
        <p:nvPr/>
      </p:nvGrpSpPr>
      <p:grpSpPr>
        <a:xfrm>
          <a:off x="0" y="0"/>
          <a:ext cx="0" cy="0"/>
          <a:chOff x="0" y="0"/>
          <a:chExt cx="0" cy="0"/>
        </a:xfrm>
      </p:grpSpPr>
      <p:pic>
        <p:nvPicPr>
          <p:cNvPr id="12" name="image61.png" descr="citylights (1).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5143500"/>
          </a:xfrm>
          <a:prstGeom prst="rect">
            <a:avLst/>
          </a:prstGeom>
          <a:ln w="3175">
            <a:miter lim="400000"/>
          </a:ln>
        </p:spPr>
      </p:pic>
      <p:sp>
        <p:nvSpPr>
          <p:cNvPr id="11" name="Rectangle 10"/>
          <p:cNvSpPr/>
          <p:nvPr userDrawn="1"/>
        </p:nvSpPr>
        <p:spPr>
          <a:xfrm>
            <a:off x="0" y="0"/>
            <a:ext cx="9162288" cy="5161576"/>
          </a:xfrm>
          <a:prstGeom prst="rect">
            <a:avLst/>
          </a:prstGeom>
          <a:solidFill>
            <a:srgbClr val="000000">
              <a:alpha val="74000"/>
            </a:srgbClr>
          </a:solidFill>
          <a:ln w="9525" cap="flat" cmpd="sng" algn="ctr">
            <a:noFill/>
            <a:prstDash val="solid"/>
          </a:ln>
          <a:effectLst/>
        </p:spPr>
        <p:txBody>
          <a:bodyPr rtlCol="0" anchor="ctr"/>
          <a:lstStyle/>
          <a:p>
            <a:pPr marL="0" marR="0" lvl="0" indent="0" algn="ctr" defTabSz="914411"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a:ea typeface="+mn-ea"/>
              <a:cs typeface="Arial"/>
              <a:sym typeface="Helvetica Light"/>
            </a:endParaRPr>
          </a:p>
        </p:txBody>
      </p:sp>
      <p:sp>
        <p:nvSpPr>
          <p:cNvPr id="45" name="Shape 45"/>
          <p:cNvSpPr txBox="1">
            <a:spLocks noGrp="1"/>
          </p:cNvSpPr>
          <p:nvPr>
            <p:ph type="body" idx="1" hasCustomPrompt="1"/>
          </p:nvPr>
        </p:nvSpPr>
        <p:spPr>
          <a:xfrm>
            <a:off x="1043574" y="1687767"/>
            <a:ext cx="7506181" cy="1947448"/>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chemeClr val="dk1"/>
              </a:buClr>
              <a:buSzPct val="70000"/>
              <a:buFont typeface="Arial"/>
              <a:buNone/>
              <a:defRPr sz="2400" b="0" i="0" u="none" strike="noStrike" cap="none" baseline="0">
                <a:solidFill>
                  <a:srgbClr val="FFFFFF"/>
                </a:solidFill>
                <a:latin typeface="HelveticaNeueLT Pro 35 Th"/>
                <a:ea typeface="Helvetica Neue"/>
                <a:cs typeface="HelveticaNeueLT Pro 35 Th"/>
                <a:sym typeface="Helvetica Neue"/>
              </a:defRPr>
            </a:lvl1pPr>
            <a:lvl2pPr marL="514356" marR="0" lvl="1" indent="-174627" algn="l" rtl="0">
              <a:spcBef>
                <a:spcPts val="200"/>
              </a:spcBef>
              <a:spcAft>
                <a:spcPts val="600"/>
              </a:spcAft>
              <a:buClr>
                <a:schemeClr val="bg1"/>
              </a:buClr>
              <a:buSzPct val="70000"/>
              <a:buFont typeface="Arial"/>
              <a:buChar char="•"/>
              <a:defRPr sz="1800" b="0" i="0" u="none" strike="noStrike" cap="none" baseline="0">
                <a:solidFill>
                  <a:srgbClr val="FFFFFF"/>
                </a:solidFill>
                <a:latin typeface="HelveticaNeueLT Pro 35 Th"/>
                <a:ea typeface="Helvetica Neue"/>
                <a:cs typeface="HelveticaNeueLT Pro 35 Th"/>
                <a:sym typeface="Helvetica Neue"/>
              </a:defRPr>
            </a:lvl2pPr>
            <a:lvl3pPr marL="854086" marR="0" lvl="2" indent="-165102" algn="l" rtl="0">
              <a:spcBef>
                <a:spcPts val="200"/>
              </a:spcBef>
              <a:spcAft>
                <a:spcPts val="600"/>
              </a:spcAft>
              <a:buClr>
                <a:schemeClr val="bg1"/>
              </a:buClr>
              <a:buSzPct val="70000"/>
              <a:buFont typeface="Lucida Grande"/>
              <a:buChar char="-"/>
              <a:tabLst/>
              <a:defRPr sz="1400" b="0" i="0" u="none" strike="noStrike" cap="none" baseline="0">
                <a:solidFill>
                  <a:srgbClr val="FFFFFF"/>
                </a:solidFill>
                <a:latin typeface="HelveticaNeueLT Pro 45 Lt"/>
                <a:ea typeface="Arial"/>
                <a:cs typeface="HelveticaNeueLT Pro 45 Lt"/>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p:txBody>
      </p:sp>
      <p:sp>
        <p:nvSpPr>
          <p:cNvPr id="46" name="Shape 46"/>
          <p:cNvSpPr txBox="1">
            <a:spLocks noGrp="1"/>
          </p:cNvSpPr>
          <p:nvPr>
            <p:ph type="body" idx="2" hasCustomPrompt="1"/>
          </p:nvPr>
        </p:nvSpPr>
        <p:spPr>
          <a:xfrm>
            <a:off x="1054523" y="694323"/>
            <a:ext cx="7506181" cy="564861"/>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3600" b="0" i="0" u="none" strike="noStrike" cap="none">
                <a:solidFill>
                  <a:srgbClr val="FFFFFF"/>
                </a:solidFill>
                <a:latin typeface="HelveticaNeueLT Pro 35 Th"/>
                <a:ea typeface="Helvetica Neue"/>
                <a:cs typeface="HelveticaNeueLT Pro 35 Th"/>
                <a:sym typeface="Helvetica Neue"/>
              </a:defRPr>
            </a:lvl1pPr>
            <a:lvl2pPr marL="457206"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11"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pic>
        <p:nvPicPr>
          <p:cNvPr id="8" name="Picture 7"/>
          <p:cNvPicPr>
            <a:picLocks noChangeAspect="1"/>
          </p:cNvPicPr>
          <p:nvPr userDrawn="1"/>
        </p:nvPicPr>
        <p:blipFill>
          <a:blip r:embed="rId3"/>
          <a:stretch>
            <a:fillRect/>
          </a:stretch>
        </p:blipFill>
        <p:spPr>
          <a:xfrm>
            <a:off x="136088" y="161608"/>
            <a:ext cx="984587" cy="176628"/>
          </a:xfrm>
          <a:prstGeom prst="rect">
            <a:avLst/>
          </a:prstGeom>
        </p:spPr>
      </p:pic>
      <p:sp>
        <p:nvSpPr>
          <p:cNvPr id="6"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srgbClr val="FFFFFF"/>
                </a:solidFill>
                <a:effectLst/>
                <a:uLnTx/>
                <a:uFillTx/>
                <a:latin typeface="HelveticaNeueLT Pro 45 Lt"/>
                <a:ea typeface="Helvetica Neue"/>
                <a:cs typeface="HelveticaNeueLT Pro 45 Lt"/>
                <a:sym typeface="Helvetica Neue"/>
              </a:rPr>
              <a:t>Confidential</a:t>
            </a:r>
          </a:p>
        </p:txBody>
      </p:sp>
    </p:spTree>
    <p:extLst>
      <p:ext uri="{BB962C8B-B14F-4D97-AF65-F5344CB8AC3E}">
        <p14:creationId xmlns:p14="http://schemas.microsoft.com/office/powerpoint/2010/main" val="236316226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and Content 24pt">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1098314" y="1184092"/>
            <a:ext cx="7506181" cy="3419474"/>
          </a:xfrm>
          <a:prstGeom prst="rect">
            <a:avLst/>
          </a:prstGeom>
          <a:noFill/>
          <a:ln>
            <a:noFill/>
          </a:ln>
        </p:spPr>
        <p:txBody>
          <a:bodyPr lIns="91425" tIns="91425" rIns="91425" bIns="91425" anchor="t" anchorCtr="0"/>
          <a:lstStyle>
            <a:lvl1pPr marL="174627" marR="0" lvl="0" indent="-174627" algn="l" rtl="0">
              <a:lnSpc>
                <a:spcPct val="100000"/>
              </a:lnSpc>
              <a:spcBef>
                <a:spcPts val="200"/>
              </a:spcBef>
              <a:spcAft>
                <a:spcPts val="400"/>
              </a:spcAft>
              <a:buClr>
                <a:schemeClr val="dk1"/>
              </a:buClr>
              <a:buSzPct val="75000"/>
              <a:buFont typeface="Arial"/>
              <a:buChar char="•"/>
              <a:defRPr sz="1800" b="0" i="0" u="none" strike="noStrike" cap="none" baseline="0">
                <a:solidFill>
                  <a:schemeClr val="dk1"/>
                </a:solidFill>
                <a:latin typeface="HelveticaNeueLT Pro 45 Lt"/>
                <a:ea typeface="Helvetica Neue"/>
                <a:cs typeface="HelveticaNeueLT Pro 45 Lt"/>
                <a:sym typeface="Helvetica Neue"/>
              </a:defRPr>
            </a:lvl1pPr>
            <a:lvl2pPr marL="460381" marR="0" lvl="1" indent="-176215" algn="l" rtl="0">
              <a:spcBef>
                <a:spcPts val="200"/>
              </a:spcBef>
              <a:spcAft>
                <a:spcPts val="400"/>
              </a:spcAft>
              <a:buClr>
                <a:schemeClr val="dk1"/>
              </a:buClr>
              <a:buSzPct val="80000"/>
              <a:buFont typeface="Merriweather Sans"/>
              <a:buChar char="-"/>
              <a:defRPr sz="1600" b="0" i="0" u="none" strike="noStrike" cap="none" baseline="0">
                <a:solidFill>
                  <a:schemeClr val="dk1"/>
                </a:solidFill>
                <a:latin typeface="HelveticaNeueLT Pro 45 Lt"/>
                <a:ea typeface="Helvetica Neue"/>
                <a:cs typeface="HelveticaNeueLT Pro 45 Lt"/>
                <a:sym typeface="Helvetica Neue"/>
              </a:defRPr>
            </a:lvl2pPr>
            <a:lvl3pPr marL="623896" marR="0" lvl="2" indent="-163515" algn="l" rtl="0">
              <a:spcBef>
                <a:spcPts val="200"/>
              </a:spcBef>
              <a:spcAft>
                <a:spcPts val="400"/>
              </a:spcAft>
              <a:buClr>
                <a:schemeClr val="dk1"/>
              </a:buClr>
              <a:buSzPct val="75000"/>
              <a:buFont typeface="Arial"/>
              <a:buChar char="•"/>
              <a:defRPr sz="1400" b="0" i="0" u="none" strike="noStrike" cap="none" baseline="0">
                <a:solidFill>
                  <a:schemeClr val="dk1"/>
                </a:solidFill>
                <a:latin typeface="HelveticaNeueLT Pro 45 Lt"/>
                <a:ea typeface="Arial"/>
                <a:cs typeface="HelveticaNeueLT Pro 45 Lt"/>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a:p>
            <a:pPr lvl="0"/>
            <a:r>
              <a:rPr lang="en-US" dirty="0" smtClean="0"/>
              <a:t>Click to add text</a:t>
            </a:r>
          </a:p>
        </p:txBody>
      </p:sp>
      <p:sp>
        <p:nvSpPr>
          <p:cNvPr id="46" name="Shape 46"/>
          <p:cNvSpPr txBox="1">
            <a:spLocks noGrp="1"/>
          </p:cNvSpPr>
          <p:nvPr>
            <p:ph type="body" idx="2" hasCustomPrompt="1"/>
          </p:nvPr>
        </p:nvSpPr>
        <p:spPr>
          <a:xfrm>
            <a:off x="1098315" y="562922"/>
            <a:ext cx="7506181"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a:solidFill>
                  <a:srgbClr val="F69264"/>
                </a:solidFill>
                <a:latin typeface="HelveticaNeueLT Pro 45 Lt"/>
                <a:ea typeface="Helvetica Neue"/>
                <a:cs typeface="HelveticaNeueLT Pro 45 Lt"/>
                <a:sym typeface="Helvetica Neue"/>
              </a:defRPr>
            </a:lvl1pPr>
            <a:lvl2pPr marL="457206"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11"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pic>
        <p:nvPicPr>
          <p:cNvPr id="8" name="image13.png"/>
          <p:cNvPicPr>
            <a:picLocks noChangeAspect="1"/>
          </p:cNvPicPr>
          <p:nvPr userDrawn="1"/>
        </p:nvPicPr>
        <p:blipFill>
          <a:blip r:embed="rId2" cstate="print">
            <a:extLst/>
          </a:blip>
          <a:stretch>
            <a:fillRect/>
          </a:stretch>
        </p:blipFill>
        <p:spPr>
          <a:xfrm>
            <a:off x="7887247" y="98603"/>
            <a:ext cx="1180001" cy="378235"/>
          </a:xfrm>
          <a:prstGeom prst="rect">
            <a:avLst/>
          </a:prstGeom>
          <a:ln w="12700">
            <a:miter lim="400000"/>
          </a:ln>
        </p:spPr>
      </p:pic>
    </p:spTree>
    <p:extLst>
      <p:ext uri="{BB962C8B-B14F-4D97-AF65-F5344CB8AC3E}">
        <p14:creationId xmlns:p14="http://schemas.microsoft.com/office/powerpoint/2010/main" val="31191663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 photo +sub">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4885856" y="1567324"/>
            <a:ext cx="3904505" cy="2856252"/>
          </a:xfrm>
          <a:prstGeom prst="rect">
            <a:avLst/>
          </a:prstGeom>
          <a:noFill/>
          <a:ln>
            <a:noFill/>
          </a:ln>
        </p:spPr>
        <p:txBody>
          <a:bodyPr lIns="91425" tIns="91425" rIns="91425" bIns="91425" anchor="t" anchorCtr="0"/>
          <a:lstStyle>
            <a:lvl1pPr marL="109539" marR="0" lvl="0" indent="-109539" algn="l" rtl="0">
              <a:lnSpc>
                <a:spcPct val="100000"/>
              </a:lnSpc>
              <a:spcBef>
                <a:spcPts val="200"/>
              </a:spcBef>
              <a:spcAft>
                <a:spcPts val="600"/>
              </a:spcAft>
              <a:buClr>
                <a:schemeClr val="dk1"/>
              </a:buClr>
              <a:buSzPct val="75000"/>
              <a:buFont typeface="Arial"/>
              <a:buChar char="•"/>
              <a:defRPr sz="1400" b="0" i="0" u="none" strike="noStrike" cap="none">
                <a:solidFill>
                  <a:schemeClr val="dk1"/>
                </a:solidFill>
                <a:latin typeface="HelveticaNeueLT Pro 45 Lt"/>
                <a:ea typeface="Helvetica Neue"/>
                <a:cs typeface="HelveticaNeueLT Pro 45 Lt"/>
                <a:sym typeface="Helvetica Neue"/>
              </a:defRPr>
            </a:lvl1pPr>
            <a:lvl2pPr marL="339729" marR="0" lvl="1" indent="-109539" algn="l" rtl="0">
              <a:spcBef>
                <a:spcPts val="200"/>
              </a:spcBef>
              <a:spcAft>
                <a:spcPts val="400"/>
              </a:spcAft>
              <a:buClr>
                <a:schemeClr val="dk1"/>
              </a:buClr>
              <a:buSzPct val="80000"/>
              <a:buFont typeface="Merriweather Sans"/>
              <a:buChar char="-"/>
              <a:defRPr sz="1200" b="0" i="0" u="none" strike="noStrike" cap="none">
                <a:solidFill>
                  <a:schemeClr val="dk1"/>
                </a:solidFill>
                <a:latin typeface="HelveticaNeueLT Pro 45 Lt"/>
                <a:ea typeface="Helvetica Neue"/>
                <a:cs typeface="HelveticaNeueLT Pro 45 Lt"/>
                <a:sym typeface="Helvetica Neue"/>
              </a:defRPr>
            </a:lvl2pPr>
            <a:lvl3pPr marL="569920" marR="0" lvl="2" indent="-109539" algn="l" rtl="0">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sz="1200" dirty="0" smtClean="0"/>
              <a:t>Click to add text</a:t>
            </a:r>
          </a:p>
          <a:p>
            <a:pPr lvl="2"/>
            <a:r>
              <a:rPr lang="en-US" dirty="0" smtClean="0"/>
              <a:t>Click to add text</a:t>
            </a:r>
            <a:endParaRPr dirty="0"/>
          </a:p>
        </p:txBody>
      </p:sp>
      <p:sp>
        <p:nvSpPr>
          <p:cNvPr id="46" name="Shape 46"/>
          <p:cNvSpPr txBox="1">
            <a:spLocks noGrp="1"/>
          </p:cNvSpPr>
          <p:nvPr>
            <p:ph type="body" idx="2" hasCustomPrompt="1"/>
          </p:nvPr>
        </p:nvSpPr>
        <p:spPr>
          <a:xfrm>
            <a:off x="1098314" y="562922"/>
            <a:ext cx="7692046"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baseline="0">
                <a:solidFill>
                  <a:srgbClr val="F69264"/>
                </a:solidFill>
                <a:latin typeface="HelveticaNeueLT Pro 45 Lt"/>
                <a:ea typeface="Helvetica Neue"/>
                <a:cs typeface="HelveticaNeueLT Pro 45 Lt"/>
                <a:sym typeface="Helvetica Neue"/>
              </a:defRPr>
            </a:lvl1pPr>
            <a:lvl2pPr marL="457206"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11"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prstClr val="black"/>
                </a:solidFill>
                <a:effectLst/>
                <a:uLnTx/>
                <a:uFillTx/>
                <a:latin typeface="HelveticaNeueLT Pro 45 Lt"/>
                <a:ea typeface="Helvetica Neue"/>
                <a:cs typeface="HelveticaNeueLT Pro 45 Lt"/>
                <a:sym typeface="Helvetica Neue"/>
              </a:rPr>
              <a:t>Confidential</a:t>
            </a:r>
          </a:p>
        </p:txBody>
      </p:sp>
      <p:sp>
        <p:nvSpPr>
          <p:cNvPr id="3" name="Content Placeholder 2"/>
          <p:cNvSpPr>
            <a:spLocks noGrp="1"/>
          </p:cNvSpPr>
          <p:nvPr>
            <p:ph sz="quarter" idx="10"/>
          </p:nvPr>
        </p:nvSpPr>
        <p:spPr>
          <a:xfrm>
            <a:off x="4886124" y="1183179"/>
            <a:ext cx="3904237" cy="360695"/>
          </a:xfrm>
          <a:prstGeom prst="rect">
            <a:avLst/>
          </a:prstGeom>
        </p:spPr>
        <p:txBody>
          <a:bodyPr vert="horz"/>
          <a:lstStyle>
            <a:lvl1pPr algn="l">
              <a:defRPr sz="1600" b="0" i="0">
                <a:solidFill>
                  <a:schemeClr val="accent3"/>
                </a:solidFill>
                <a:latin typeface="HelveticaNeueLT Pro 45 Lt"/>
                <a:cs typeface="HelveticaNeueLT Pro 45 Lt"/>
              </a:defRPr>
            </a:lvl1pPr>
            <a:lvl2pPr>
              <a:defRPr b="0" i="0">
                <a:solidFill>
                  <a:schemeClr val="accent3"/>
                </a:solidFill>
                <a:latin typeface="Helvetica Neue Light"/>
                <a:cs typeface="Helvetica Neue Light"/>
              </a:defRPr>
            </a:lvl2pPr>
            <a:lvl3pPr>
              <a:defRPr b="0" i="0">
                <a:solidFill>
                  <a:schemeClr val="accent3"/>
                </a:solidFill>
                <a:latin typeface="Helvetica Neue Light"/>
                <a:cs typeface="Helvetica Neue Light"/>
              </a:defRPr>
            </a:lvl3pPr>
            <a:lvl4pPr>
              <a:defRPr b="0" i="0">
                <a:solidFill>
                  <a:schemeClr val="accent3"/>
                </a:solidFill>
                <a:latin typeface="Helvetica Neue Light"/>
                <a:cs typeface="Helvetica Neue Light"/>
              </a:defRPr>
            </a:lvl4pPr>
            <a:lvl5pPr>
              <a:defRPr b="0" i="0">
                <a:solidFill>
                  <a:schemeClr val="accent3"/>
                </a:solidFill>
                <a:latin typeface="Helvetica Neue Light"/>
                <a:cs typeface="Helvetica Neue Light"/>
              </a:defRPr>
            </a:lvl5pPr>
          </a:lstStyle>
          <a:p>
            <a:pPr lvl="0"/>
            <a:r>
              <a:rPr lang="en-US" dirty="0" smtClean="0"/>
              <a:t>Click to edit Master text styles</a:t>
            </a:r>
          </a:p>
        </p:txBody>
      </p:sp>
      <p:pic>
        <p:nvPicPr>
          <p:cNvPr id="7" name="Picture 6" descr="GL-black-logo-trademark-rgb.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78" y="38481"/>
            <a:ext cx="1254022" cy="401961"/>
          </a:xfrm>
          <a:prstGeom prst="rect">
            <a:avLst/>
          </a:prstGeom>
        </p:spPr>
      </p:pic>
    </p:spTree>
    <p:extLst>
      <p:ext uri="{BB962C8B-B14F-4D97-AF65-F5344CB8AC3E}">
        <p14:creationId xmlns:p14="http://schemas.microsoft.com/office/powerpoint/2010/main" val="970250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 photo ">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4885856" y="1162195"/>
            <a:ext cx="3904505" cy="3327077"/>
          </a:xfrm>
          <a:prstGeom prst="rect">
            <a:avLst/>
          </a:prstGeom>
          <a:noFill/>
          <a:ln>
            <a:noFill/>
          </a:ln>
        </p:spPr>
        <p:txBody>
          <a:bodyPr lIns="91425" tIns="91425" rIns="91425" bIns="91425" anchor="t" anchorCtr="0"/>
          <a:lstStyle>
            <a:lvl1pPr marL="109539" marR="0" lvl="0" indent="-109539" algn="l" rtl="0">
              <a:lnSpc>
                <a:spcPct val="100000"/>
              </a:lnSpc>
              <a:spcBef>
                <a:spcPts val="200"/>
              </a:spcBef>
              <a:spcAft>
                <a:spcPts val="600"/>
              </a:spcAft>
              <a:buClr>
                <a:schemeClr val="dk1"/>
              </a:buClr>
              <a:buSzPct val="75000"/>
              <a:buFont typeface="Arial"/>
              <a:buChar char="•"/>
              <a:defRPr sz="1400" b="0" i="0" u="none" strike="noStrike" cap="none">
                <a:solidFill>
                  <a:schemeClr val="dk1"/>
                </a:solidFill>
                <a:latin typeface="HelveticaNeueLT Pro 45 Lt"/>
                <a:ea typeface="Helvetica Neue"/>
                <a:cs typeface="HelveticaNeueLT Pro 45 Lt"/>
                <a:sym typeface="Helvetica Neue"/>
              </a:defRPr>
            </a:lvl1pPr>
            <a:lvl2pPr marL="339729" marR="0" lvl="1" indent="-109539" algn="l" rtl="0">
              <a:spcBef>
                <a:spcPts val="200"/>
              </a:spcBef>
              <a:spcAft>
                <a:spcPts val="400"/>
              </a:spcAft>
              <a:buClr>
                <a:schemeClr val="dk1"/>
              </a:buClr>
              <a:buSzPct val="80000"/>
              <a:buFont typeface="Merriweather Sans"/>
              <a:buChar char="-"/>
              <a:defRPr sz="1200" b="0" i="0" u="none" strike="noStrike" cap="none">
                <a:solidFill>
                  <a:schemeClr val="dk1"/>
                </a:solidFill>
                <a:latin typeface="HelveticaNeueLT Pro 45 Lt"/>
                <a:ea typeface="Helvetica Neue"/>
                <a:cs typeface="HelveticaNeueLT Pro 45 Lt"/>
                <a:sym typeface="Helvetica Neue"/>
              </a:defRPr>
            </a:lvl2pPr>
            <a:lvl3pPr marL="569920" marR="0" lvl="2" indent="-109539" algn="l" rtl="0">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sz="1200" dirty="0" smtClean="0"/>
              <a:t>Click to add text</a:t>
            </a:r>
          </a:p>
          <a:p>
            <a:pPr lvl="2"/>
            <a:r>
              <a:rPr lang="en-US" dirty="0" smtClean="0"/>
              <a:t>Click to add text</a:t>
            </a:r>
            <a:endParaRPr dirty="0"/>
          </a:p>
        </p:txBody>
      </p:sp>
      <p:sp>
        <p:nvSpPr>
          <p:cNvPr id="46" name="Shape 46"/>
          <p:cNvSpPr txBox="1">
            <a:spLocks noGrp="1"/>
          </p:cNvSpPr>
          <p:nvPr>
            <p:ph type="body" idx="2" hasCustomPrompt="1"/>
          </p:nvPr>
        </p:nvSpPr>
        <p:spPr>
          <a:xfrm>
            <a:off x="1098314" y="562922"/>
            <a:ext cx="7692046"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a:solidFill>
                  <a:srgbClr val="F69264"/>
                </a:solidFill>
                <a:latin typeface="HelveticaNeueLT Pro 45 Lt"/>
                <a:ea typeface="Helvetica Neue"/>
                <a:cs typeface="HelveticaNeueLT Pro 45 Lt"/>
                <a:sym typeface="Helvetica Neue"/>
              </a:defRPr>
            </a:lvl1pPr>
            <a:lvl2pPr marL="457206"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11"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prstClr val="black"/>
                </a:solidFill>
                <a:effectLst/>
                <a:uLnTx/>
                <a:uFillTx/>
                <a:latin typeface="HelveticaNeueLT Pro 45 Lt"/>
                <a:ea typeface="Helvetica Neue"/>
                <a:cs typeface="HelveticaNeueLT Pro 45 Lt"/>
                <a:sym typeface="Helvetica Neue"/>
              </a:rPr>
              <a:t>Confidential</a:t>
            </a:r>
          </a:p>
        </p:txBody>
      </p:sp>
      <p:pic>
        <p:nvPicPr>
          <p:cNvPr id="7" name="Picture 6" descr="GL-black-logo-trademark-rgb.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78" y="38481"/>
            <a:ext cx="1254022" cy="401961"/>
          </a:xfrm>
          <a:prstGeom prst="rect">
            <a:avLst/>
          </a:prstGeom>
        </p:spPr>
      </p:pic>
    </p:spTree>
    <p:extLst>
      <p:ext uri="{BB962C8B-B14F-4D97-AF65-F5344CB8AC3E}">
        <p14:creationId xmlns:p14="http://schemas.microsoft.com/office/powerpoint/2010/main" val="26170562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Key Message 1">
    <p:spTree>
      <p:nvGrpSpPr>
        <p:cNvPr id="1" name="Shape 44"/>
        <p:cNvGrpSpPr/>
        <p:nvPr/>
      </p:nvGrpSpPr>
      <p:grpSpPr>
        <a:xfrm>
          <a:off x="0" y="0"/>
          <a:ext cx="0" cy="0"/>
          <a:chOff x="0" y="0"/>
          <a:chExt cx="0" cy="0"/>
        </a:xfrm>
      </p:grpSpPr>
      <p:pic>
        <p:nvPicPr>
          <p:cNvPr id="29" name="Picture 28" descr="columns modern.jpg"/>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8565" y="0"/>
            <a:ext cx="9135435" cy="5143500"/>
          </a:xfrm>
          <a:prstGeom prst="rect">
            <a:avLst/>
          </a:prstGeom>
        </p:spPr>
      </p:pic>
      <p:sp>
        <p:nvSpPr>
          <p:cNvPr id="28" name="Rectangle 27"/>
          <p:cNvSpPr/>
          <p:nvPr/>
        </p:nvSpPr>
        <p:spPr>
          <a:xfrm>
            <a:off x="0" y="0"/>
            <a:ext cx="9144000" cy="5166360"/>
          </a:xfrm>
          <a:prstGeom prst="rect">
            <a:avLst/>
          </a:prstGeom>
          <a:solidFill>
            <a:srgbClr val="000000">
              <a:alpha val="74000"/>
            </a:srgbClr>
          </a:soli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rial"/>
              <a:ea typeface="+mn-ea"/>
              <a:cs typeface="+mn-cs"/>
            </a:endParaRPr>
          </a:p>
        </p:txBody>
      </p:sp>
      <p:sp>
        <p:nvSpPr>
          <p:cNvPr id="45" name="Shape 45"/>
          <p:cNvSpPr txBox="1">
            <a:spLocks noGrp="1"/>
          </p:cNvSpPr>
          <p:nvPr>
            <p:ph type="body" idx="1" hasCustomPrompt="1"/>
          </p:nvPr>
        </p:nvSpPr>
        <p:spPr>
          <a:xfrm>
            <a:off x="1043573" y="1687767"/>
            <a:ext cx="7506181" cy="1947448"/>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chemeClr val="dk1"/>
              </a:buClr>
              <a:buSzPct val="70000"/>
              <a:buFont typeface="Arial"/>
              <a:buNone/>
              <a:defRPr sz="2400" b="0" i="0" u="none" strike="noStrike" cap="none" baseline="0">
                <a:solidFill>
                  <a:srgbClr val="FFFFFF"/>
                </a:solidFill>
                <a:latin typeface="HelveticaNeueLT Pro 35 Th"/>
                <a:ea typeface="Helvetica Neue"/>
                <a:cs typeface="HelveticaNeueLT Pro 35 Th"/>
                <a:sym typeface="Helvetica Neue"/>
              </a:defRPr>
            </a:lvl1pPr>
            <a:lvl2pPr marL="514350" marR="0" lvl="1" indent="-174625" algn="l" rtl="0">
              <a:spcBef>
                <a:spcPts val="200"/>
              </a:spcBef>
              <a:spcAft>
                <a:spcPts val="600"/>
              </a:spcAft>
              <a:buClr>
                <a:schemeClr val="bg1"/>
              </a:buClr>
              <a:buSzPct val="70000"/>
              <a:buFont typeface="Arial"/>
              <a:buChar char="•"/>
              <a:defRPr sz="1800" b="0" i="0" u="none" strike="noStrike" cap="none" baseline="0">
                <a:solidFill>
                  <a:srgbClr val="FFFFFF"/>
                </a:solidFill>
                <a:latin typeface="HelveticaNeueLT Pro 35 Th"/>
                <a:ea typeface="Helvetica Neue"/>
                <a:cs typeface="HelveticaNeueLT Pro 35 Th"/>
                <a:sym typeface="Helvetica Neue"/>
              </a:defRPr>
            </a:lvl2pPr>
            <a:lvl3pPr marL="854075" marR="0" lvl="2" indent="-165100" algn="l" rtl="0">
              <a:spcBef>
                <a:spcPts val="200"/>
              </a:spcBef>
              <a:spcAft>
                <a:spcPts val="600"/>
              </a:spcAft>
              <a:buClr>
                <a:schemeClr val="bg1"/>
              </a:buClr>
              <a:buSzPct val="70000"/>
              <a:buFont typeface="Lucida Grande"/>
              <a:buChar char="-"/>
              <a:tabLst/>
              <a:defRPr sz="1400" b="0" i="0" u="none" strike="noStrike" cap="none" baseline="0">
                <a:solidFill>
                  <a:srgbClr val="FFFFFF"/>
                </a:solidFill>
                <a:latin typeface="HelveticaNeueLT Pro 45 Lt"/>
                <a:ea typeface="Arial"/>
                <a:cs typeface="HelveticaNeueLT Pro 45 Lt"/>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p:txBody>
      </p:sp>
      <p:sp>
        <p:nvSpPr>
          <p:cNvPr id="46" name="Shape 46"/>
          <p:cNvSpPr txBox="1">
            <a:spLocks noGrp="1"/>
          </p:cNvSpPr>
          <p:nvPr>
            <p:ph type="body" idx="2" hasCustomPrompt="1"/>
          </p:nvPr>
        </p:nvSpPr>
        <p:spPr>
          <a:xfrm>
            <a:off x="1054522" y="694323"/>
            <a:ext cx="7506181" cy="564861"/>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3600" b="0" i="0" u="none" strike="noStrike" cap="none">
                <a:solidFill>
                  <a:srgbClr val="FFFFFF"/>
                </a:solidFill>
                <a:latin typeface="HelveticaNeueLT Pro 35 Th"/>
                <a:ea typeface="Helvetica Neue"/>
                <a:cs typeface="HelveticaNeueLT Pro 35 Th"/>
                <a:sym typeface="Helvetica Neue"/>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chemeClr val="tx1"/>
                </a:solidFill>
                <a:latin typeface="HelveticaNeueLT Pro 45 Lt"/>
                <a:ea typeface="Helvetica Neue"/>
                <a:cs typeface="HelveticaNeueLT Pro 45 Lt"/>
                <a:sym typeface="Helvetica Neue"/>
              </a:rPr>
              <a:t>Confidential</a:t>
            </a:r>
          </a:p>
        </p:txBody>
      </p:sp>
      <p:sp>
        <p:nvSpPr>
          <p:cNvPr id="30"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rgbClr val="FFFFFF"/>
                </a:solidFill>
                <a:latin typeface="HelveticaNeueLT Pro 45 Lt"/>
                <a:ea typeface="Helvetica Neue"/>
                <a:cs typeface="HelveticaNeueLT Pro 45 Lt"/>
                <a:sym typeface="Helvetica Neue"/>
              </a:rPr>
              <a:t>Confidential</a:t>
            </a:r>
          </a:p>
        </p:txBody>
      </p:sp>
      <p:pic>
        <p:nvPicPr>
          <p:cNvPr id="31" name="Picture 30"/>
          <p:cNvPicPr>
            <a:picLocks noChangeAspect="1"/>
          </p:cNvPicPr>
          <p:nvPr/>
        </p:nvPicPr>
        <p:blipFill>
          <a:blip r:embed="rId3"/>
          <a:stretch>
            <a:fillRect/>
          </a:stretch>
        </p:blipFill>
        <p:spPr>
          <a:xfrm>
            <a:off x="136087" y="161608"/>
            <a:ext cx="984587" cy="176628"/>
          </a:xfrm>
          <a:prstGeom prst="rect">
            <a:avLst/>
          </a:prstGeom>
        </p:spPr>
      </p:pic>
    </p:spTree>
    <p:extLst>
      <p:ext uri="{BB962C8B-B14F-4D97-AF65-F5344CB8AC3E}">
        <p14:creationId xmlns:p14="http://schemas.microsoft.com/office/powerpoint/2010/main" val="3084865647"/>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1109263" y="1589214"/>
            <a:ext cx="3663900" cy="3238605"/>
          </a:xfrm>
          <a:prstGeom prst="rect">
            <a:avLst/>
          </a:prstGeom>
          <a:noFill/>
          <a:ln>
            <a:noFill/>
          </a:ln>
        </p:spPr>
        <p:txBody>
          <a:bodyPr lIns="91425" tIns="91425" rIns="91425" bIns="91425" anchor="t" anchorCtr="0"/>
          <a:lstStyle>
            <a:lvl1pPr marL="109539" marR="0" lvl="0" indent="-109539" algn="l" rtl="0">
              <a:lnSpc>
                <a:spcPct val="100000"/>
              </a:lnSpc>
              <a:spcBef>
                <a:spcPts val="200"/>
              </a:spcBef>
              <a:spcAft>
                <a:spcPts val="400"/>
              </a:spcAft>
              <a:buClr>
                <a:schemeClr val="dk1"/>
              </a:buClr>
              <a:buSzPct val="75000"/>
              <a:buFont typeface="Arial"/>
              <a:buChar char="•"/>
              <a:defRPr sz="1400" b="0" i="0" u="none" strike="noStrike" cap="none">
                <a:solidFill>
                  <a:schemeClr val="dk1"/>
                </a:solidFill>
                <a:latin typeface="HelveticaNeueLT Pro 45 Lt"/>
                <a:ea typeface="Helvetica Neue"/>
                <a:cs typeface="HelveticaNeueLT Pro 45 Lt"/>
                <a:sym typeface="Helvetica Neue"/>
              </a:defRPr>
            </a:lvl1pPr>
            <a:lvl2pPr marL="339729" marR="0" lvl="1" indent="-109539" algn="l" rtl="0">
              <a:spcBef>
                <a:spcPts val="200"/>
              </a:spcBef>
              <a:spcAft>
                <a:spcPts val="400"/>
              </a:spcAft>
              <a:buClr>
                <a:schemeClr val="dk1"/>
              </a:buClr>
              <a:buSzPct val="80000"/>
              <a:buFont typeface="Merriweather Sans"/>
              <a:buChar char="-"/>
              <a:defRPr sz="1050" b="0" i="0" u="none" strike="noStrike" cap="none">
                <a:solidFill>
                  <a:schemeClr val="dk1"/>
                </a:solidFill>
                <a:latin typeface="HelveticaNeueLT Pro 45 Lt"/>
                <a:ea typeface="Helvetica Neue"/>
                <a:cs typeface="HelveticaNeueLT Pro 45 Lt"/>
                <a:sym typeface="Helvetica Neue"/>
              </a:defRPr>
            </a:lvl2pPr>
            <a:lvl3pPr marL="569920" marR="0" lvl="2" indent="-109539" algn="l" rtl="0">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sz="1200" dirty="0" smtClean="0"/>
              <a:t>Click to add text</a:t>
            </a:r>
          </a:p>
          <a:p>
            <a:pPr lvl="2"/>
            <a:r>
              <a:rPr lang="en-US" dirty="0" smtClean="0"/>
              <a:t>Click to add text</a:t>
            </a:r>
            <a:endParaRPr dirty="0"/>
          </a:p>
        </p:txBody>
      </p:sp>
      <p:sp>
        <p:nvSpPr>
          <p:cNvPr id="46" name="Shape 46"/>
          <p:cNvSpPr txBox="1">
            <a:spLocks noGrp="1"/>
          </p:cNvSpPr>
          <p:nvPr>
            <p:ph type="body" idx="2" hasCustomPrompt="1"/>
          </p:nvPr>
        </p:nvSpPr>
        <p:spPr>
          <a:xfrm>
            <a:off x="1098314" y="562922"/>
            <a:ext cx="7692046"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a:solidFill>
                  <a:srgbClr val="F69264"/>
                </a:solidFill>
                <a:latin typeface="HelveticaNeueLT Pro 45 Lt"/>
                <a:ea typeface="Helvetica Neue"/>
                <a:cs typeface="HelveticaNeueLT Pro 45 Lt"/>
                <a:sym typeface="Helvetica Neue"/>
              </a:defRPr>
            </a:lvl1pPr>
            <a:lvl2pPr marL="457206"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11"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prstClr val="black"/>
                </a:solidFill>
                <a:effectLst/>
                <a:uLnTx/>
                <a:uFillTx/>
                <a:latin typeface="HelveticaNeueLT Pro 45 Lt"/>
                <a:ea typeface="Helvetica Neue"/>
                <a:cs typeface="HelveticaNeueLT Pro 45 Lt"/>
                <a:sym typeface="Helvetica Neue"/>
              </a:rPr>
              <a:t>Confidential</a:t>
            </a:r>
          </a:p>
        </p:txBody>
      </p:sp>
      <p:sp>
        <p:nvSpPr>
          <p:cNvPr id="8" name="Content Placeholder 2"/>
          <p:cNvSpPr>
            <a:spLocks noGrp="1"/>
          </p:cNvSpPr>
          <p:nvPr>
            <p:ph sz="quarter" idx="11" hasCustomPrompt="1"/>
          </p:nvPr>
        </p:nvSpPr>
        <p:spPr>
          <a:xfrm>
            <a:off x="5126196" y="1633010"/>
            <a:ext cx="3664164" cy="3194809"/>
          </a:xfrm>
          <a:prstGeom prst="rect">
            <a:avLst/>
          </a:prstGeom>
        </p:spPr>
        <p:txBody>
          <a:bodyPr vert="horz"/>
          <a:lstStyle>
            <a:lvl1pPr marL="109539" marR="0" indent="-109539" algn="l" rtl="0">
              <a:lnSpc>
                <a:spcPct val="100000"/>
              </a:lnSpc>
              <a:spcBef>
                <a:spcPts val="200"/>
              </a:spcBef>
              <a:spcAft>
                <a:spcPts val="400"/>
              </a:spcAft>
              <a:buClr>
                <a:schemeClr val="dk1"/>
              </a:buClr>
              <a:buSzPct val="75000"/>
              <a:buFont typeface="Arial"/>
              <a:buChar char="•"/>
              <a:defRPr lang="en-US" sz="1400" b="0" i="0" u="none" strike="noStrike" cap="none" dirty="0" smtClean="0">
                <a:solidFill>
                  <a:schemeClr val="dk1"/>
                </a:solidFill>
                <a:latin typeface="HelveticaNeueLT Pro 45 Lt"/>
                <a:ea typeface="Helvetica Neue"/>
                <a:cs typeface="HelveticaNeueLT Pro 45 Lt"/>
                <a:sym typeface="Helvetica Neue"/>
              </a:defRPr>
            </a:lvl1pPr>
            <a:lvl2pPr marL="339729" marR="0" indent="-109539" algn="l" rtl="0">
              <a:lnSpc>
                <a:spcPct val="100000"/>
              </a:lnSpc>
              <a:spcBef>
                <a:spcPts val="200"/>
              </a:spcBef>
              <a:spcAft>
                <a:spcPts val="400"/>
              </a:spcAft>
              <a:buClr>
                <a:schemeClr val="dk1"/>
              </a:buClr>
              <a:buSzPct val="75000"/>
              <a:buFont typeface="Lucida Grande"/>
              <a:buChar char="-"/>
              <a:defRPr lang="en-US" sz="1200" b="0" i="0" u="none" strike="noStrike" cap="none" dirty="0" smtClean="0">
                <a:solidFill>
                  <a:schemeClr val="dk1"/>
                </a:solidFill>
                <a:latin typeface="HelveticaNeueLT Pro 45 Lt"/>
                <a:ea typeface="Helvetica Neue"/>
                <a:cs typeface="HelveticaNeueLT Pro 45 Lt"/>
                <a:sym typeface="Helvetica Neue"/>
              </a:defRPr>
            </a:lvl2pPr>
            <a:lvl3pPr marL="569920" indent="-109539">
              <a:spcBef>
                <a:spcPts val="200"/>
              </a:spcBef>
              <a:spcAft>
                <a:spcPts val="400"/>
              </a:spcAft>
              <a:buSzPct val="75000"/>
              <a:buFont typeface="Arial"/>
              <a:buChar char="•"/>
              <a:defRPr lang="en-US" sz="1050" b="0" i="0" u="none" strike="noStrike" cap="none" baseline="0" dirty="0" smtClean="0">
                <a:solidFill>
                  <a:schemeClr val="dk1"/>
                </a:solidFill>
                <a:latin typeface="HelveticaNeueLT Pro 55 Roman"/>
                <a:ea typeface="Arial"/>
                <a:cs typeface="HelveticaNeueLT Pro 55 Roman"/>
                <a:sym typeface="Arial"/>
              </a:defRPr>
            </a:lvl3pPr>
          </a:lstStyle>
          <a:p>
            <a:pPr lvl="0"/>
            <a:r>
              <a:rPr lang="en-US" dirty="0" smtClean="0"/>
              <a:t>Click to add text </a:t>
            </a:r>
          </a:p>
          <a:p>
            <a:pPr lvl="1"/>
            <a:r>
              <a:rPr lang="en-US" dirty="0" smtClean="0"/>
              <a:t>Click to add text</a:t>
            </a:r>
          </a:p>
          <a:p>
            <a:pPr lvl="2"/>
            <a:r>
              <a:rPr lang="en-US" dirty="0" smtClean="0"/>
              <a:t>Click to add text</a:t>
            </a:r>
          </a:p>
        </p:txBody>
      </p:sp>
      <p:sp>
        <p:nvSpPr>
          <p:cNvPr id="13" name="Content Placeholder 12"/>
          <p:cNvSpPr>
            <a:spLocks noGrp="1"/>
          </p:cNvSpPr>
          <p:nvPr>
            <p:ph sz="quarter" idx="13" hasCustomPrompt="1"/>
          </p:nvPr>
        </p:nvSpPr>
        <p:spPr>
          <a:xfrm>
            <a:off x="1109499" y="1174867"/>
            <a:ext cx="2371725" cy="327025"/>
          </a:xfrm>
          <a:prstGeom prst="rect">
            <a:avLst/>
          </a:prstGeom>
        </p:spPr>
        <p:txBody>
          <a:bodyPr vert="horz"/>
          <a:lstStyle>
            <a:lvl1pPr>
              <a:defRPr sz="1600" b="0" i="0">
                <a:solidFill>
                  <a:schemeClr val="accent3"/>
                </a:solidFill>
                <a:latin typeface="HelveticaNeueLT Pro 45 Lt"/>
                <a:cs typeface="HelveticaNeueLT Pro 45 Lt"/>
              </a:defRPr>
            </a:lvl1pPr>
            <a:lvl2pPr>
              <a:defRPr b="0" i="0">
                <a:latin typeface="Helvetica Neue Light"/>
                <a:cs typeface="Helvetica Neue Light"/>
              </a:defRPr>
            </a:lvl2pPr>
            <a:lvl3pPr>
              <a:defRPr b="0" i="0">
                <a:latin typeface="Helvetica Neue Light"/>
                <a:cs typeface="Helvetica Neue Light"/>
              </a:defRPr>
            </a:lvl3pPr>
            <a:lvl4pPr>
              <a:defRPr b="0" i="0">
                <a:latin typeface="Helvetica Neue Light"/>
                <a:cs typeface="Helvetica Neue Light"/>
              </a:defRPr>
            </a:lvl4pPr>
            <a:lvl5pPr>
              <a:defRPr b="0" i="0">
                <a:latin typeface="Helvetica Neue Light"/>
                <a:cs typeface="Helvetica Neue Light"/>
              </a:defRPr>
            </a:lvl5pPr>
          </a:lstStyle>
          <a:p>
            <a:pPr lvl="0"/>
            <a:r>
              <a:rPr lang="en-US" dirty="0" smtClean="0"/>
              <a:t>Subtitle</a:t>
            </a:r>
            <a:endParaRPr lang="en-US" dirty="0"/>
          </a:p>
        </p:txBody>
      </p:sp>
      <p:sp>
        <p:nvSpPr>
          <p:cNvPr id="16" name="Content Placeholder 15"/>
          <p:cNvSpPr>
            <a:spLocks noGrp="1"/>
          </p:cNvSpPr>
          <p:nvPr>
            <p:ph sz="quarter" idx="14" hasCustomPrompt="1"/>
          </p:nvPr>
        </p:nvSpPr>
        <p:spPr>
          <a:xfrm>
            <a:off x="5126916" y="1174867"/>
            <a:ext cx="2528887" cy="282575"/>
          </a:xfrm>
          <a:prstGeom prst="rect">
            <a:avLst/>
          </a:prstGeom>
        </p:spPr>
        <p:txBody>
          <a:bodyPr vert="horz"/>
          <a:lstStyle>
            <a:lvl1pPr>
              <a:defRPr lang="en-US" sz="1600" b="0" i="0" u="none" strike="noStrike" cap="none" dirty="0" smtClean="0">
                <a:solidFill>
                  <a:schemeClr val="accent3"/>
                </a:solidFill>
                <a:latin typeface="HelveticaNeueLT Pro 45 Lt"/>
                <a:ea typeface="Arial"/>
                <a:cs typeface="HelveticaNeueLT Pro 45 Lt"/>
                <a:sym typeface="Arial"/>
              </a:defRPr>
            </a:lvl1pPr>
          </a:lstStyle>
          <a:p>
            <a:pPr lvl="0"/>
            <a:r>
              <a:rPr lang="en-US" dirty="0" smtClean="0"/>
              <a:t>Subtitle</a:t>
            </a:r>
            <a:endParaRPr lang="en-US" dirty="0"/>
          </a:p>
        </p:txBody>
      </p:sp>
      <p:pic>
        <p:nvPicPr>
          <p:cNvPr id="10" name="Picture 9" descr="GL-black-logo-trademark-rgb.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78" y="38481"/>
            <a:ext cx="1254022" cy="401961"/>
          </a:xfrm>
          <a:prstGeom prst="rect">
            <a:avLst/>
          </a:prstGeom>
        </p:spPr>
      </p:pic>
    </p:spTree>
    <p:extLst>
      <p:ext uri="{BB962C8B-B14F-4D97-AF65-F5344CB8AC3E}">
        <p14:creationId xmlns:p14="http://schemas.microsoft.com/office/powerpoint/2010/main" val="11850796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1109264" y="1589214"/>
            <a:ext cx="2372081" cy="3238605"/>
          </a:xfrm>
          <a:prstGeom prst="rect">
            <a:avLst/>
          </a:prstGeom>
          <a:noFill/>
          <a:ln>
            <a:noFill/>
          </a:ln>
        </p:spPr>
        <p:txBody>
          <a:bodyPr lIns="91425" tIns="91425" rIns="91425" bIns="91425" anchor="t" anchorCtr="0"/>
          <a:lstStyle>
            <a:lvl1pPr marL="109539" marR="0" lvl="0" indent="-109539" algn="l" rtl="0">
              <a:lnSpc>
                <a:spcPct val="100000"/>
              </a:lnSpc>
              <a:spcBef>
                <a:spcPts val="200"/>
              </a:spcBef>
              <a:spcAft>
                <a:spcPts val="400"/>
              </a:spcAft>
              <a:buClr>
                <a:schemeClr val="dk1"/>
              </a:buClr>
              <a:buSzPct val="75000"/>
              <a:buFont typeface="Arial"/>
              <a:buChar char="•"/>
              <a:defRPr sz="1200" b="0" i="0" u="none" strike="noStrike" cap="none">
                <a:solidFill>
                  <a:schemeClr val="dk1"/>
                </a:solidFill>
                <a:latin typeface="HelveticaNeueLT Pro 45 Lt"/>
                <a:ea typeface="Helvetica Neue"/>
                <a:cs typeface="HelveticaNeueLT Pro 45 Lt"/>
                <a:sym typeface="Helvetica Neue"/>
              </a:defRPr>
            </a:lvl1pPr>
            <a:lvl2pPr marL="339729" marR="0" lvl="1" indent="-109539" algn="l" rtl="0">
              <a:spcBef>
                <a:spcPts val="200"/>
              </a:spcBef>
              <a:spcAft>
                <a:spcPts val="400"/>
              </a:spcAft>
              <a:buClr>
                <a:schemeClr val="dk1"/>
              </a:buClr>
              <a:buSzPct val="80000"/>
              <a:buFont typeface="Merriweather Sans"/>
              <a:buChar char="-"/>
              <a:defRPr sz="1050" b="0" i="0" u="none" strike="noStrike" cap="none">
                <a:solidFill>
                  <a:schemeClr val="dk1"/>
                </a:solidFill>
                <a:latin typeface="HelveticaNeueLT Pro 45 Lt"/>
                <a:ea typeface="Helvetica Neue"/>
                <a:cs typeface="HelveticaNeueLT Pro 45 Lt"/>
                <a:sym typeface="Helvetica Neue"/>
              </a:defRPr>
            </a:lvl2pPr>
            <a:lvl3pPr marL="569920" marR="0" lvl="2" indent="-109539" algn="l" rtl="0">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sz="1200" dirty="0" smtClean="0"/>
              <a:t>Click to add text</a:t>
            </a:r>
          </a:p>
          <a:p>
            <a:pPr lvl="2"/>
            <a:r>
              <a:rPr lang="en-US" dirty="0" smtClean="0"/>
              <a:t>Click to add text</a:t>
            </a:r>
            <a:endParaRPr dirty="0"/>
          </a:p>
        </p:txBody>
      </p:sp>
      <p:sp>
        <p:nvSpPr>
          <p:cNvPr id="46" name="Shape 46"/>
          <p:cNvSpPr txBox="1">
            <a:spLocks noGrp="1"/>
          </p:cNvSpPr>
          <p:nvPr>
            <p:ph type="body" idx="2" hasCustomPrompt="1"/>
          </p:nvPr>
        </p:nvSpPr>
        <p:spPr>
          <a:xfrm>
            <a:off x="1098314" y="562922"/>
            <a:ext cx="7692046"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a:solidFill>
                  <a:srgbClr val="F69264"/>
                </a:solidFill>
                <a:latin typeface="HelveticaNeueLT Pro 45 Lt"/>
                <a:ea typeface="Helvetica Neue"/>
                <a:cs typeface="HelveticaNeueLT Pro 45 Lt"/>
                <a:sym typeface="Helvetica Neue"/>
              </a:defRPr>
            </a:lvl1pPr>
            <a:lvl2pPr marL="457206"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11"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prstClr val="black"/>
                </a:solidFill>
                <a:effectLst/>
                <a:uLnTx/>
                <a:uFillTx/>
                <a:latin typeface="HelveticaNeueLT Pro 45 Lt"/>
                <a:ea typeface="Helvetica Neue"/>
                <a:cs typeface="HelveticaNeueLT Pro 45 Lt"/>
                <a:sym typeface="Helvetica Neue"/>
              </a:rPr>
              <a:t>Confidential</a:t>
            </a:r>
          </a:p>
        </p:txBody>
      </p:sp>
      <p:sp>
        <p:nvSpPr>
          <p:cNvPr id="8" name="Content Placeholder 2"/>
          <p:cNvSpPr>
            <a:spLocks noGrp="1"/>
          </p:cNvSpPr>
          <p:nvPr>
            <p:ph sz="quarter" idx="11" hasCustomPrompt="1"/>
          </p:nvPr>
        </p:nvSpPr>
        <p:spPr>
          <a:xfrm>
            <a:off x="3612267" y="1633010"/>
            <a:ext cx="2529351" cy="3194809"/>
          </a:xfrm>
          <a:prstGeom prst="rect">
            <a:avLst/>
          </a:prstGeom>
        </p:spPr>
        <p:txBody>
          <a:bodyPr vert="horz"/>
          <a:lstStyle>
            <a:lvl1pPr marL="109539" marR="0" indent="-109539" algn="l" rtl="0">
              <a:lnSpc>
                <a:spcPct val="100000"/>
              </a:lnSpc>
              <a:spcBef>
                <a:spcPts val="200"/>
              </a:spcBef>
              <a:spcAft>
                <a:spcPts val="400"/>
              </a:spcAft>
              <a:buClr>
                <a:schemeClr val="dk1"/>
              </a:buClr>
              <a:buSzPct val="75000"/>
              <a:buFont typeface="Arial"/>
              <a:buChar char="•"/>
              <a:defRPr lang="en-US" sz="1200" b="0" i="0" u="none" strike="noStrike" cap="none" dirty="0" smtClean="0">
                <a:solidFill>
                  <a:schemeClr val="dk1"/>
                </a:solidFill>
                <a:latin typeface="HelveticaNeueLT Pro 45 Lt"/>
                <a:ea typeface="Helvetica Neue"/>
                <a:cs typeface="HelveticaNeueLT Pro 45 Lt"/>
                <a:sym typeface="Helvetica Neue"/>
              </a:defRPr>
            </a:lvl1pPr>
            <a:lvl2pPr marL="339729" marR="0" indent="-109539" algn="l" rtl="0">
              <a:lnSpc>
                <a:spcPct val="100000"/>
              </a:lnSpc>
              <a:spcBef>
                <a:spcPts val="200"/>
              </a:spcBef>
              <a:spcAft>
                <a:spcPts val="400"/>
              </a:spcAft>
              <a:buClr>
                <a:schemeClr val="dk1"/>
              </a:buClr>
              <a:buSzPct val="75000"/>
              <a:buFont typeface="Lucida Grande"/>
              <a:buChar char="-"/>
              <a:defRPr lang="en-US" sz="1200" b="0" i="0" u="none" strike="noStrike" cap="none" dirty="0" smtClean="0">
                <a:solidFill>
                  <a:schemeClr val="dk1"/>
                </a:solidFill>
                <a:latin typeface="HelveticaNeueLT Pro 45 Lt"/>
                <a:ea typeface="Helvetica Neue"/>
                <a:cs typeface="HelveticaNeueLT Pro 45 Lt"/>
                <a:sym typeface="Helvetica Neue"/>
              </a:defRPr>
            </a:lvl2pPr>
            <a:lvl3pPr marL="569920" indent="-109539">
              <a:spcBef>
                <a:spcPts val="200"/>
              </a:spcBef>
              <a:spcAft>
                <a:spcPts val="400"/>
              </a:spcAft>
              <a:buSzPct val="75000"/>
              <a:buFont typeface="Arial"/>
              <a:buChar char="•"/>
              <a:defRPr lang="en-US" sz="1050" b="0" i="0" u="none" strike="noStrike" cap="none" baseline="0" dirty="0" smtClean="0">
                <a:solidFill>
                  <a:schemeClr val="dk1"/>
                </a:solidFill>
                <a:latin typeface="HelveticaNeueLT Pro 55 Roman"/>
                <a:ea typeface="Arial"/>
                <a:cs typeface="HelveticaNeueLT Pro 55 Roman"/>
                <a:sym typeface="Arial"/>
              </a:defRPr>
            </a:lvl3pPr>
          </a:lstStyle>
          <a:p>
            <a:pPr lvl="0"/>
            <a:r>
              <a:rPr lang="en-US" dirty="0" smtClean="0"/>
              <a:t>Click to add text </a:t>
            </a:r>
          </a:p>
          <a:p>
            <a:pPr lvl="1"/>
            <a:r>
              <a:rPr lang="en-US" dirty="0" smtClean="0"/>
              <a:t>Click to add text</a:t>
            </a:r>
          </a:p>
          <a:p>
            <a:pPr lvl="2"/>
            <a:r>
              <a:rPr lang="en-US" dirty="0" smtClean="0"/>
              <a:t>Click to add text</a:t>
            </a:r>
          </a:p>
        </p:txBody>
      </p:sp>
      <p:sp>
        <p:nvSpPr>
          <p:cNvPr id="7" name="Content Placeholder 6"/>
          <p:cNvSpPr>
            <a:spLocks noGrp="1"/>
          </p:cNvSpPr>
          <p:nvPr>
            <p:ph sz="quarter" idx="12" hasCustomPrompt="1"/>
          </p:nvPr>
        </p:nvSpPr>
        <p:spPr>
          <a:xfrm>
            <a:off x="6273636" y="1633040"/>
            <a:ext cx="2527300" cy="3194779"/>
          </a:xfrm>
          <a:prstGeom prst="rect">
            <a:avLst/>
          </a:prstGeom>
        </p:spPr>
        <p:txBody>
          <a:bodyPr vert="horz"/>
          <a:lstStyle>
            <a:lvl1pPr marL="109539" indent="-109539">
              <a:spcBef>
                <a:spcPts val="200"/>
              </a:spcBef>
              <a:spcAft>
                <a:spcPts val="400"/>
              </a:spcAft>
              <a:buSzPct val="75000"/>
              <a:buFont typeface="Arial"/>
              <a:buChar char="•"/>
              <a:defRPr sz="1200" b="0" i="0">
                <a:latin typeface="HelveticaNeueLT Pro 45 Lt"/>
                <a:cs typeface="HelveticaNeueLT Pro 45 Lt"/>
              </a:defRPr>
            </a:lvl1pPr>
            <a:lvl2pPr marL="339729" indent="-109539">
              <a:spcBef>
                <a:spcPts val="200"/>
              </a:spcBef>
              <a:spcAft>
                <a:spcPts val="400"/>
              </a:spcAft>
              <a:buSzPct val="80000"/>
              <a:buFont typeface="Lucida Grande"/>
              <a:buChar char="-"/>
              <a:defRPr sz="1200" b="0" i="0">
                <a:latin typeface="HelveticaNeueLT Pro 45 Lt"/>
                <a:cs typeface="HelveticaNeueLT Pro 45 Lt"/>
              </a:defRPr>
            </a:lvl2pPr>
            <a:lvl3pPr marL="569920" indent="-109539">
              <a:spcBef>
                <a:spcPts val="200"/>
              </a:spcBef>
              <a:spcAft>
                <a:spcPts val="400"/>
              </a:spcAft>
              <a:buSzPct val="75000"/>
              <a:buFont typeface="Arial"/>
              <a:buChar char="•"/>
              <a:defRPr sz="1050" b="0" i="0" baseline="0">
                <a:latin typeface="HelveticaNeueLT Pro 55 Roman"/>
                <a:cs typeface="HelveticaNeueLT Pro 55 Roman"/>
              </a:defRPr>
            </a:lvl3pPr>
          </a:lstStyle>
          <a:p>
            <a:pPr lvl="0"/>
            <a:r>
              <a:rPr lang="en-US" dirty="0" smtClean="0"/>
              <a:t>Click to add text</a:t>
            </a:r>
          </a:p>
          <a:p>
            <a:pPr lvl="1"/>
            <a:r>
              <a:rPr lang="en-US" dirty="0" smtClean="0"/>
              <a:t>Click to add text</a:t>
            </a:r>
          </a:p>
          <a:p>
            <a:pPr lvl="2"/>
            <a:r>
              <a:rPr lang="en-US" dirty="0" smtClean="0"/>
              <a:t>Click to add text</a:t>
            </a:r>
          </a:p>
        </p:txBody>
      </p:sp>
      <p:sp>
        <p:nvSpPr>
          <p:cNvPr id="13" name="Content Placeholder 12"/>
          <p:cNvSpPr>
            <a:spLocks noGrp="1"/>
          </p:cNvSpPr>
          <p:nvPr>
            <p:ph sz="quarter" idx="13" hasCustomPrompt="1"/>
          </p:nvPr>
        </p:nvSpPr>
        <p:spPr>
          <a:xfrm>
            <a:off x="1109499" y="1174867"/>
            <a:ext cx="2371725" cy="327025"/>
          </a:xfrm>
          <a:prstGeom prst="rect">
            <a:avLst/>
          </a:prstGeom>
        </p:spPr>
        <p:txBody>
          <a:bodyPr vert="horz"/>
          <a:lstStyle>
            <a:lvl1pPr>
              <a:defRPr sz="1600" b="0" i="0">
                <a:solidFill>
                  <a:schemeClr val="accent3"/>
                </a:solidFill>
                <a:latin typeface="HelveticaNeueLT Pro 45 Lt"/>
                <a:cs typeface="HelveticaNeueLT Pro 45 Lt"/>
              </a:defRPr>
            </a:lvl1pPr>
            <a:lvl2pPr>
              <a:defRPr b="0" i="0">
                <a:latin typeface="Helvetica Neue Light"/>
                <a:cs typeface="Helvetica Neue Light"/>
              </a:defRPr>
            </a:lvl2pPr>
            <a:lvl3pPr>
              <a:defRPr b="0" i="0">
                <a:latin typeface="Helvetica Neue Light"/>
                <a:cs typeface="Helvetica Neue Light"/>
              </a:defRPr>
            </a:lvl3pPr>
            <a:lvl4pPr>
              <a:defRPr b="0" i="0">
                <a:latin typeface="Helvetica Neue Light"/>
                <a:cs typeface="Helvetica Neue Light"/>
              </a:defRPr>
            </a:lvl4pPr>
            <a:lvl5pPr>
              <a:defRPr b="0" i="0">
                <a:latin typeface="Helvetica Neue Light"/>
                <a:cs typeface="Helvetica Neue Light"/>
              </a:defRPr>
            </a:lvl5pPr>
          </a:lstStyle>
          <a:p>
            <a:pPr lvl="0"/>
            <a:r>
              <a:rPr lang="en-US" dirty="0" smtClean="0"/>
              <a:t>Subtitle</a:t>
            </a:r>
            <a:endParaRPr lang="en-US" dirty="0"/>
          </a:p>
        </p:txBody>
      </p:sp>
      <p:sp>
        <p:nvSpPr>
          <p:cNvPr id="16" name="Content Placeholder 15"/>
          <p:cNvSpPr>
            <a:spLocks noGrp="1"/>
          </p:cNvSpPr>
          <p:nvPr>
            <p:ph sz="quarter" idx="14" hasCustomPrompt="1"/>
          </p:nvPr>
        </p:nvSpPr>
        <p:spPr>
          <a:xfrm>
            <a:off x="3612987" y="1174867"/>
            <a:ext cx="2528887" cy="282575"/>
          </a:xfrm>
          <a:prstGeom prst="rect">
            <a:avLst/>
          </a:prstGeom>
        </p:spPr>
        <p:txBody>
          <a:bodyPr vert="horz"/>
          <a:lstStyle>
            <a:lvl1pPr>
              <a:defRPr lang="en-US" sz="1600" b="0" i="0" u="none" strike="noStrike" cap="none" dirty="0" smtClean="0">
                <a:solidFill>
                  <a:schemeClr val="accent3"/>
                </a:solidFill>
                <a:latin typeface="HelveticaNeueLT Pro 45 Lt"/>
                <a:ea typeface="Arial"/>
                <a:cs typeface="HelveticaNeueLT Pro 45 Lt"/>
                <a:sym typeface="Arial"/>
              </a:defRPr>
            </a:lvl1pPr>
          </a:lstStyle>
          <a:p>
            <a:pPr lvl="0"/>
            <a:r>
              <a:rPr lang="en-US" dirty="0" smtClean="0"/>
              <a:t>Subtitle</a:t>
            </a:r>
            <a:endParaRPr lang="en-US" dirty="0"/>
          </a:p>
        </p:txBody>
      </p:sp>
      <p:sp>
        <p:nvSpPr>
          <p:cNvPr id="18" name="Content Placeholder 17"/>
          <p:cNvSpPr>
            <a:spLocks noGrp="1"/>
          </p:cNvSpPr>
          <p:nvPr>
            <p:ph sz="quarter" idx="15" hasCustomPrompt="1"/>
          </p:nvPr>
        </p:nvSpPr>
        <p:spPr>
          <a:xfrm>
            <a:off x="6273636" y="1175030"/>
            <a:ext cx="2527300" cy="271462"/>
          </a:xfrm>
          <a:prstGeom prst="rect">
            <a:avLst/>
          </a:prstGeom>
        </p:spPr>
        <p:txBody>
          <a:bodyPr vert="horz"/>
          <a:lstStyle>
            <a:lvl1pPr>
              <a:defRPr lang="en-US" sz="1600" b="0" i="0" u="none" strike="noStrike" cap="none" dirty="0" smtClean="0">
                <a:solidFill>
                  <a:schemeClr val="accent3"/>
                </a:solidFill>
                <a:latin typeface="HelveticaNeueLT Pro 45 Lt"/>
                <a:ea typeface="Arial"/>
                <a:cs typeface="HelveticaNeueLT Pro 45 Lt"/>
                <a:sym typeface="Arial"/>
              </a:defRPr>
            </a:lvl1pPr>
          </a:lstStyle>
          <a:p>
            <a:pPr marR="0" lvl="0" algn="l" rtl="0">
              <a:lnSpc>
                <a:spcPct val="100000"/>
              </a:lnSpc>
              <a:spcBef>
                <a:spcPts val="0"/>
              </a:spcBef>
              <a:spcAft>
                <a:spcPts val="0"/>
              </a:spcAft>
              <a:buNone/>
            </a:pPr>
            <a:r>
              <a:rPr lang="en-US" dirty="0" smtClean="0"/>
              <a:t>Subtitle</a:t>
            </a:r>
          </a:p>
        </p:txBody>
      </p:sp>
      <p:pic>
        <p:nvPicPr>
          <p:cNvPr id="11" name="Picture 10" descr="GL-black-logo-trademark-rgb.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78" y="38481"/>
            <a:ext cx="1254022" cy="401961"/>
          </a:xfrm>
          <a:prstGeom prst="rect">
            <a:avLst/>
          </a:prstGeom>
        </p:spPr>
      </p:pic>
    </p:spTree>
    <p:extLst>
      <p:ext uri="{BB962C8B-B14F-4D97-AF65-F5344CB8AC3E}">
        <p14:creationId xmlns:p14="http://schemas.microsoft.com/office/powerpoint/2010/main" val="404829190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4 Column">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1109264" y="2640360"/>
            <a:ext cx="1769961" cy="1443782"/>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400"/>
              </a:spcAft>
              <a:buClr>
                <a:schemeClr val="dk1"/>
              </a:buClr>
              <a:buSzPct val="75000"/>
              <a:buFont typeface="Arial"/>
              <a:buNone/>
              <a:defRPr sz="1200" b="0" i="0" u="none" strike="noStrike" cap="none">
                <a:solidFill>
                  <a:schemeClr val="dk1"/>
                </a:solidFill>
                <a:latin typeface="HelveticaNeueLT Pro 45 Lt"/>
                <a:ea typeface="Helvetica Neue"/>
                <a:cs typeface="HelveticaNeueLT Pro 45 Lt"/>
                <a:sym typeface="Helvetica Neue"/>
              </a:defRPr>
            </a:lvl1pPr>
            <a:lvl2pPr marL="339729" marR="0" lvl="1" indent="-109539" algn="l" rtl="0">
              <a:spcBef>
                <a:spcPts val="200"/>
              </a:spcBef>
              <a:spcAft>
                <a:spcPts val="400"/>
              </a:spcAft>
              <a:buClr>
                <a:schemeClr val="dk1"/>
              </a:buClr>
              <a:buSzPct val="80000"/>
              <a:buFont typeface="Merriweather Sans"/>
              <a:buChar char="-"/>
              <a:defRPr sz="1050" b="0" i="0" u="none" strike="noStrike" cap="none">
                <a:solidFill>
                  <a:schemeClr val="dk1"/>
                </a:solidFill>
                <a:latin typeface="HelveticaNeueLT Pro 45 Lt"/>
                <a:ea typeface="Helvetica Neue"/>
                <a:cs typeface="HelveticaNeueLT Pro 45 Lt"/>
                <a:sym typeface="Helvetica Neue"/>
              </a:defRPr>
            </a:lvl2pPr>
            <a:lvl3pPr marL="569920" marR="0" lvl="2" indent="-109539" algn="l" rtl="0">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sz="1200" dirty="0" smtClean="0"/>
              <a:t>Click to add text</a:t>
            </a:r>
          </a:p>
          <a:p>
            <a:pPr lvl="2"/>
            <a:r>
              <a:rPr lang="en-US" dirty="0" smtClean="0"/>
              <a:t>Click to add text</a:t>
            </a:r>
            <a:endParaRPr dirty="0"/>
          </a:p>
        </p:txBody>
      </p:sp>
      <p:sp>
        <p:nvSpPr>
          <p:cNvPr id="46" name="Shape 46"/>
          <p:cNvSpPr txBox="1">
            <a:spLocks noGrp="1"/>
          </p:cNvSpPr>
          <p:nvPr>
            <p:ph type="body" idx="2" hasCustomPrompt="1"/>
          </p:nvPr>
        </p:nvSpPr>
        <p:spPr>
          <a:xfrm>
            <a:off x="1098314" y="562922"/>
            <a:ext cx="7692046"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a:solidFill>
                  <a:srgbClr val="F69264"/>
                </a:solidFill>
                <a:latin typeface="HelveticaNeueLT Pro 45 Lt"/>
                <a:ea typeface="Helvetica Neue"/>
                <a:cs typeface="HelveticaNeueLT Pro 45 Lt"/>
                <a:sym typeface="Helvetica Neue"/>
              </a:defRPr>
            </a:lvl1pPr>
            <a:lvl2pPr marL="457206"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11"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17"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23"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29"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34"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4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46"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prstClr val="black"/>
                </a:solidFill>
                <a:effectLst/>
                <a:uLnTx/>
                <a:uFillTx/>
                <a:latin typeface="HelveticaNeueLT Pro 45 Lt"/>
                <a:ea typeface="Helvetica Neue"/>
                <a:cs typeface="HelveticaNeueLT Pro 45 Lt"/>
                <a:sym typeface="Helvetica Neue"/>
              </a:rPr>
              <a:t>Confidential</a:t>
            </a:r>
          </a:p>
        </p:txBody>
      </p:sp>
      <p:sp>
        <p:nvSpPr>
          <p:cNvPr id="8" name="Content Placeholder 2"/>
          <p:cNvSpPr>
            <a:spLocks noGrp="1"/>
          </p:cNvSpPr>
          <p:nvPr>
            <p:ph sz="quarter" idx="11" hasCustomPrompt="1"/>
          </p:nvPr>
        </p:nvSpPr>
        <p:spPr>
          <a:xfrm>
            <a:off x="3159312" y="2684156"/>
            <a:ext cx="1741119" cy="1399987"/>
          </a:xfrm>
          <a:prstGeom prst="rect">
            <a:avLst/>
          </a:prstGeom>
        </p:spPr>
        <p:txBody>
          <a:bodyPr vert="horz"/>
          <a:lstStyle>
            <a:lvl1pPr marL="0" marR="0" indent="0" algn="l" rtl="0">
              <a:lnSpc>
                <a:spcPct val="100000"/>
              </a:lnSpc>
              <a:spcBef>
                <a:spcPts val="200"/>
              </a:spcBef>
              <a:spcAft>
                <a:spcPts val="400"/>
              </a:spcAft>
              <a:buClr>
                <a:schemeClr val="dk1"/>
              </a:buClr>
              <a:buSzPct val="75000"/>
              <a:buFont typeface="Arial"/>
              <a:buNone/>
              <a:defRPr lang="en-US" sz="1200" b="0" i="0" u="none" strike="noStrike" cap="none" dirty="0" smtClean="0">
                <a:solidFill>
                  <a:schemeClr val="dk1"/>
                </a:solidFill>
                <a:latin typeface="HelveticaNeueLT Pro 45 Lt"/>
                <a:ea typeface="Helvetica Neue"/>
                <a:cs typeface="HelveticaNeueLT Pro 45 Lt"/>
                <a:sym typeface="Helvetica Neue"/>
              </a:defRPr>
            </a:lvl1pPr>
            <a:lvl2pPr marL="339729" marR="0" indent="-109539" algn="l" rtl="0">
              <a:lnSpc>
                <a:spcPct val="100000"/>
              </a:lnSpc>
              <a:spcBef>
                <a:spcPts val="200"/>
              </a:spcBef>
              <a:spcAft>
                <a:spcPts val="400"/>
              </a:spcAft>
              <a:buClr>
                <a:schemeClr val="dk1"/>
              </a:buClr>
              <a:buSzPct val="75000"/>
              <a:buFont typeface="Lucida Grande"/>
              <a:buChar char="-"/>
              <a:defRPr lang="en-US" sz="1200" b="0" i="0" u="none" strike="noStrike" cap="none" dirty="0" smtClean="0">
                <a:solidFill>
                  <a:schemeClr val="dk1"/>
                </a:solidFill>
                <a:latin typeface="HelveticaNeueLT Pro 45 Lt"/>
                <a:ea typeface="Helvetica Neue"/>
                <a:cs typeface="HelveticaNeueLT Pro 45 Lt"/>
                <a:sym typeface="Helvetica Neue"/>
              </a:defRPr>
            </a:lvl2pPr>
            <a:lvl3pPr marL="569920" indent="-109539">
              <a:spcBef>
                <a:spcPts val="200"/>
              </a:spcBef>
              <a:spcAft>
                <a:spcPts val="400"/>
              </a:spcAft>
              <a:buSzPct val="75000"/>
              <a:buFont typeface="Arial"/>
              <a:buChar char="•"/>
              <a:defRPr lang="en-US" sz="1050" b="0" i="0" u="none" strike="noStrike" cap="none" baseline="0" dirty="0" smtClean="0">
                <a:solidFill>
                  <a:schemeClr val="dk1"/>
                </a:solidFill>
                <a:latin typeface="HelveticaNeueLT Pro 55 Roman"/>
                <a:ea typeface="Arial"/>
                <a:cs typeface="HelveticaNeueLT Pro 55 Roman"/>
                <a:sym typeface="Arial"/>
              </a:defRPr>
            </a:lvl3pPr>
          </a:lstStyle>
          <a:p>
            <a:pPr lvl="0"/>
            <a:r>
              <a:rPr lang="en-US" dirty="0" smtClean="0"/>
              <a:t>Click to add text </a:t>
            </a:r>
          </a:p>
          <a:p>
            <a:pPr lvl="1"/>
            <a:r>
              <a:rPr lang="en-US" dirty="0" smtClean="0"/>
              <a:t>Click to add text</a:t>
            </a:r>
          </a:p>
          <a:p>
            <a:pPr lvl="2"/>
            <a:r>
              <a:rPr lang="en-US" dirty="0" smtClean="0"/>
              <a:t>Click to add text</a:t>
            </a:r>
          </a:p>
        </p:txBody>
      </p:sp>
      <p:sp>
        <p:nvSpPr>
          <p:cNvPr id="7" name="Content Placeholder 6"/>
          <p:cNvSpPr>
            <a:spLocks noGrp="1"/>
          </p:cNvSpPr>
          <p:nvPr>
            <p:ph sz="quarter" idx="12" hasCustomPrompt="1"/>
          </p:nvPr>
        </p:nvSpPr>
        <p:spPr>
          <a:xfrm>
            <a:off x="5183587" y="2684186"/>
            <a:ext cx="1740022" cy="1399957"/>
          </a:xfrm>
          <a:prstGeom prst="rect">
            <a:avLst/>
          </a:prstGeom>
        </p:spPr>
        <p:txBody>
          <a:bodyPr vert="horz"/>
          <a:lstStyle>
            <a:lvl1pPr marL="0" indent="0">
              <a:spcBef>
                <a:spcPts val="200"/>
              </a:spcBef>
              <a:spcAft>
                <a:spcPts val="400"/>
              </a:spcAft>
              <a:buSzPct val="75000"/>
              <a:buFont typeface="Arial"/>
              <a:buNone/>
              <a:defRPr sz="1200" b="0" i="0">
                <a:latin typeface="HelveticaNeueLT Pro 45 Lt"/>
                <a:cs typeface="HelveticaNeueLT Pro 45 Lt"/>
              </a:defRPr>
            </a:lvl1pPr>
            <a:lvl2pPr marL="339729" indent="-109539">
              <a:spcBef>
                <a:spcPts val="200"/>
              </a:spcBef>
              <a:spcAft>
                <a:spcPts val="400"/>
              </a:spcAft>
              <a:buSzPct val="80000"/>
              <a:buFont typeface="Lucida Grande"/>
              <a:buChar char="-"/>
              <a:defRPr sz="1200" b="0" i="0">
                <a:latin typeface="HelveticaNeueLT Pro 45 Lt"/>
                <a:cs typeface="HelveticaNeueLT Pro 45 Lt"/>
              </a:defRPr>
            </a:lvl2pPr>
            <a:lvl3pPr marL="569920" indent="-109539">
              <a:spcBef>
                <a:spcPts val="200"/>
              </a:spcBef>
              <a:spcAft>
                <a:spcPts val="400"/>
              </a:spcAft>
              <a:buSzPct val="75000"/>
              <a:buFont typeface="Arial"/>
              <a:buChar char="•"/>
              <a:defRPr sz="1050" b="0" i="0" baseline="0">
                <a:latin typeface="HelveticaNeueLT Pro 55 Roman"/>
                <a:cs typeface="HelveticaNeueLT Pro 55 Roman"/>
              </a:defRPr>
            </a:lvl3pPr>
          </a:lstStyle>
          <a:p>
            <a:pPr lvl="0"/>
            <a:r>
              <a:rPr lang="en-US" dirty="0" smtClean="0"/>
              <a:t>Click to add text</a:t>
            </a:r>
          </a:p>
          <a:p>
            <a:pPr lvl="1"/>
            <a:r>
              <a:rPr lang="en-US" dirty="0" smtClean="0"/>
              <a:t>Click to add text</a:t>
            </a:r>
          </a:p>
          <a:p>
            <a:pPr lvl="2"/>
            <a:r>
              <a:rPr lang="en-US" dirty="0" smtClean="0"/>
              <a:t>Click to add text</a:t>
            </a:r>
          </a:p>
        </p:txBody>
      </p:sp>
      <p:sp>
        <p:nvSpPr>
          <p:cNvPr id="13" name="Content Placeholder 12"/>
          <p:cNvSpPr>
            <a:spLocks noGrp="1"/>
          </p:cNvSpPr>
          <p:nvPr>
            <p:ph sz="quarter" idx="13" hasCustomPrompt="1"/>
          </p:nvPr>
        </p:nvSpPr>
        <p:spPr>
          <a:xfrm>
            <a:off x="1109499" y="2226013"/>
            <a:ext cx="1769726" cy="327025"/>
          </a:xfrm>
          <a:prstGeom prst="rect">
            <a:avLst/>
          </a:prstGeom>
        </p:spPr>
        <p:txBody>
          <a:bodyPr vert="horz"/>
          <a:lstStyle>
            <a:lvl1pPr>
              <a:defRPr sz="1600" b="0" i="0">
                <a:solidFill>
                  <a:schemeClr val="tx1"/>
                </a:solidFill>
                <a:latin typeface="HelveticaNeueLT Pro 45 Lt"/>
                <a:cs typeface="HelveticaNeueLT Pro 45 Lt"/>
              </a:defRPr>
            </a:lvl1pPr>
            <a:lvl2pPr>
              <a:defRPr b="0" i="0">
                <a:latin typeface="Helvetica Neue Light"/>
                <a:cs typeface="Helvetica Neue Light"/>
              </a:defRPr>
            </a:lvl2pPr>
            <a:lvl3pPr>
              <a:defRPr b="0" i="0">
                <a:latin typeface="Helvetica Neue Light"/>
                <a:cs typeface="Helvetica Neue Light"/>
              </a:defRPr>
            </a:lvl3pPr>
            <a:lvl4pPr>
              <a:defRPr b="0" i="0">
                <a:latin typeface="Helvetica Neue Light"/>
                <a:cs typeface="Helvetica Neue Light"/>
              </a:defRPr>
            </a:lvl4pPr>
            <a:lvl5pPr>
              <a:defRPr b="0" i="0">
                <a:latin typeface="Helvetica Neue Light"/>
                <a:cs typeface="Helvetica Neue Light"/>
              </a:defRPr>
            </a:lvl5pPr>
          </a:lstStyle>
          <a:p>
            <a:pPr lvl="0"/>
            <a:r>
              <a:rPr lang="en-US" dirty="0" smtClean="0"/>
              <a:t>Subtitle</a:t>
            </a:r>
            <a:endParaRPr lang="en-US" dirty="0"/>
          </a:p>
        </p:txBody>
      </p:sp>
      <p:sp>
        <p:nvSpPr>
          <p:cNvPr id="16" name="Content Placeholder 15"/>
          <p:cNvSpPr>
            <a:spLocks noGrp="1"/>
          </p:cNvSpPr>
          <p:nvPr>
            <p:ph sz="quarter" idx="14" hasCustomPrompt="1"/>
          </p:nvPr>
        </p:nvSpPr>
        <p:spPr>
          <a:xfrm>
            <a:off x="3160031" y="2226013"/>
            <a:ext cx="1740400" cy="282575"/>
          </a:xfrm>
          <a:prstGeom prst="rect">
            <a:avLst/>
          </a:prstGeom>
        </p:spPr>
        <p:txBody>
          <a:bodyPr vert="horz"/>
          <a:lstStyle>
            <a:lvl1pPr>
              <a:defRPr lang="en-US" sz="1600" b="0" i="0" u="none" strike="noStrike" cap="none" dirty="0" smtClean="0">
                <a:solidFill>
                  <a:schemeClr val="tx1"/>
                </a:solidFill>
                <a:latin typeface="HelveticaNeueLT Pro 45 Lt"/>
                <a:ea typeface="Arial"/>
                <a:cs typeface="HelveticaNeueLT Pro 45 Lt"/>
                <a:sym typeface="Arial"/>
              </a:defRPr>
            </a:lvl1pPr>
          </a:lstStyle>
          <a:p>
            <a:pPr lvl="0"/>
            <a:r>
              <a:rPr lang="en-US" dirty="0" smtClean="0"/>
              <a:t>Subtitle</a:t>
            </a:r>
            <a:endParaRPr lang="en-US" dirty="0"/>
          </a:p>
        </p:txBody>
      </p:sp>
      <p:sp>
        <p:nvSpPr>
          <p:cNvPr id="18" name="Content Placeholder 17"/>
          <p:cNvSpPr>
            <a:spLocks noGrp="1"/>
          </p:cNvSpPr>
          <p:nvPr>
            <p:ph sz="quarter" idx="15" hasCustomPrompt="1"/>
          </p:nvPr>
        </p:nvSpPr>
        <p:spPr>
          <a:xfrm>
            <a:off x="5183587" y="2226176"/>
            <a:ext cx="1740023" cy="271462"/>
          </a:xfrm>
          <a:prstGeom prst="rect">
            <a:avLst/>
          </a:prstGeom>
        </p:spPr>
        <p:txBody>
          <a:bodyPr vert="horz"/>
          <a:lstStyle>
            <a:lvl1pPr>
              <a:defRPr lang="en-US" sz="1600" b="0" i="0" u="none" strike="noStrike" cap="none" dirty="0" smtClean="0">
                <a:solidFill>
                  <a:schemeClr val="tx1"/>
                </a:solidFill>
                <a:latin typeface="HelveticaNeueLT Pro 45 Lt"/>
                <a:ea typeface="Arial"/>
                <a:cs typeface="HelveticaNeueLT Pro 45 Lt"/>
                <a:sym typeface="Arial"/>
              </a:defRPr>
            </a:lvl1pPr>
          </a:lstStyle>
          <a:p>
            <a:pPr marR="0" lvl="0" algn="l" rtl="0">
              <a:lnSpc>
                <a:spcPct val="100000"/>
              </a:lnSpc>
              <a:spcBef>
                <a:spcPts val="0"/>
              </a:spcBef>
              <a:spcAft>
                <a:spcPts val="0"/>
              </a:spcAft>
              <a:buNone/>
            </a:pPr>
            <a:r>
              <a:rPr lang="en-US" dirty="0" smtClean="0"/>
              <a:t>Subtitle</a:t>
            </a:r>
          </a:p>
        </p:txBody>
      </p:sp>
      <p:sp>
        <p:nvSpPr>
          <p:cNvPr id="11" name="Content Placeholder 10"/>
          <p:cNvSpPr>
            <a:spLocks noGrp="1"/>
          </p:cNvSpPr>
          <p:nvPr>
            <p:ph sz="quarter" idx="17" hasCustomPrompt="1"/>
          </p:nvPr>
        </p:nvSpPr>
        <p:spPr>
          <a:xfrm>
            <a:off x="7128549" y="2225676"/>
            <a:ext cx="1893888" cy="271463"/>
          </a:xfrm>
          <a:prstGeom prst="rect">
            <a:avLst/>
          </a:prstGeom>
        </p:spPr>
        <p:txBody>
          <a:bodyPr vert="horz"/>
          <a:lstStyle>
            <a:lvl1pPr>
              <a:defRPr lang="en-US" sz="1600" b="0" i="0" u="none" strike="noStrike" cap="none" dirty="0" smtClean="0">
                <a:solidFill>
                  <a:schemeClr val="tx1"/>
                </a:solidFill>
                <a:latin typeface="HelveticaNeueLT Pro 45 Lt"/>
                <a:ea typeface="Arial"/>
                <a:cs typeface="HelveticaNeueLT Pro 45 Lt"/>
                <a:sym typeface="Arial"/>
              </a:defRPr>
            </a:lvl1pPr>
          </a:lstStyle>
          <a:p>
            <a:pPr marR="0" lvl="0" algn="l" rtl="0">
              <a:lnSpc>
                <a:spcPct val="100000"/>
              </a:lnSpc>
              <a:spcBef>
                <a:spcPts val="0"/>
              </a:spcBef>
              <a:spcAft>
                <a:spcPts val="0"/>
              </a:spcAft>
              <a:buNone/>
            </a:pPr>
            <a:r>
              <a:rPr lang="en-US" dirty="0" smtClean="0"/>
              <a:t>Subtitle</a:t>
            </a:r>
          </a:p>
        </p:txBody>
      </p:sp>
      <p:sp>
        <p:nvSpPr>
          <p:cNvPr id="17" name="Content Placeholder 16"/>
          <p:cNvSpPr>
            <a:spLocks noGrp="1"/>
          </p:cNvSpPr>
          <p:nvPr>
            <p:ph sz="quarter" idx="18" hasCustomPrompt="1"/>
          </p:nvPr>
        </p:nvSpPr>
        <p:spPr>
          <a:xfrm>
            <a:off x="7128549" y="2684463"/>
            <a:ext cx="1893888" cy="1400175"/>
          </a:xfrm>
          <a:prstGeom prst="rect">
            <a:avLst/>
          </a:prstGeom>
        </p:spPr>
        <p:txBody>
          <a:bodyPr vert="horz"/>
          <a:lstStyle>
            <a:lvl1pPr marL="0" indent="0">
              <a:spcBef>
                <a:spcPts val="200"/>
              </a:spcBef>
              <a:spcAft>
                <a:spcPts val="400"/>
              </a:spcAft>
              <a:buSzPct val="75000"/>
              <a:buFont typeface="Arial"/>
              <a:buNone/>
              <a:defRPr sz="1200" b="0" i="0">
                <a:latin typeface="HelveticaNeueLT Pro 45 Lt"/>
                <a:cs typeface="HelveticaNeueLT Pro 45 Lt"/>
              </a:defRPr>
            </a:lvl1pPr>
            <a:lvl2pPr marL="344492" indent="-117477">
              <a:spcBef>
                <a:spcPts val="200"/>
              </a:spcBef>
              <a:spcAft>
                <a:spcPts val="400"/>
              </a:spcAft>
              <a:buFont typeface="Lucida Grande"/>
              <a:buChar char="-"/>
              <a:defRPr sz="1200" b="0" i="0">
                <a:latin typeface="HelveticaNeueLT Pro 45 Lt"/>
                <a:cs typeface="HelveticaNeueLT Pro 45 Lt"/>
              </a:defRPr>
            </a:lvl2pPr>
            <a:lvl3pPr marL="571507" indent="-114302">
              <a:spcBef>
                <a:spcPts val="200"/>
              </a:spcBef>
              <a:spcAft>
                <a:spcPts val="400"/>
              </a:spcAft>
              <a:buSzPct val="75000"/>
              <a:buFont typeface="Arial"/>
              <a:buChar char="•"/>
              <a:defRPr sz="1050" b="0" i="0">
                <a:latin typeface="HelveticaNeueLT Pro 55 Roman"/>
                <a:cs typeface="HelveticaNeueLT Pro 55 Roman"/>
              </a:defRPr>
            </a:lvl3pPr>
          </a:lstStyle>
          <a:p>
            <a:pPr lvl="0"/>
            <a:r>
              <a:rPr lang="en-US" dirty="0" smtClean="0"/>
              <a:t>Click to add text</a:t>
            </a:r>
          </a:p>
          <a:p>
            <a:pPr lvl="1"/>
            <a:r>
              <a:rPr lang="en-US" dirty="0" smtClean="0"/>
              <a:t>Click to add text</a:t>
            </a:r>
          </a:p>
          <a:p>
            <a:pPr lvl="2"/>
            <a:r>
              <a:rPr lang="en-US" dirty="0" smtClean="0"/>
              <a:t>Click to add text</a:t>
            </a:r>
          </a:p>
        </p:txBody>
      </p:sp>
      <p:pic>
        <p:nvPicPr>
          <p:cNvPr id="14" name="Picture 13" descr="GL-black-logo-trademark-rgb.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78" y="38481"/>
            <a:ext cx="1254022" cy="401961"/>
          </a:xfrm>
          <a:prstGeom prst="rect">
            <a:avLst/>
          </a:prstGeom>
        </p:spPr>
      </p:pic>
    </p:spTree>
    <p:extLst>
      <p:ext uri="{BB962C8B-B14F-4D97-AF65-F5344CB8AC3E}">
        <p14:creationId xmlns:p14="http://schemas.microsoft.com/office/powerpoint/2010/main" val="79163798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Black only + logo">
    <p:bg>
      <p:bgRef idx="1001">
        <a:schemeClr val="bg1"/>
      </p:bgRef>
    </p:bg>
    <p:spTree>
      <p:nvGrpSpPr>
        <p:cNvPr id="1" name=""/>
        <p:cNvGrpSpPr/>
        <p:nvPr/>
      </p:nvGrpSpPr>
      <p:grpSpPr>
        <a:xfrm>
          <a:off x="0" y="0"/>
          <a:ext cx="0" cy="0"/>
          <a:chOff x="0" y="0"/>
          <a:chExt cx="0" cy="0"/>
        </a:xfrm>
      </p:grpSpPr>
      <p:sp>
        <p:nvSpPr>
          <p:cNvPr id="7"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prstClr val="white"/>
                </a:solidFill>
                <a:effectLst/>
                <a:uLnTx/>
                <a:uFillTx/>
                <a:latin typeface="HelveticaNeueLT Pro 45 Lt"/>
                <a:ea typeface="Helvetica Neue"/>
                <a:cs typeface="HelveticaNeueLT Pro 45 Lt"/>
                <a:sym typeface="Helvetica Neue"/>
              </a:rPr>
              <a:t>Confidential</a:t>
            </a:r>
          </a:p>
        </p:txBody>
      </p:sp>
      <p:pic>
        <p:nvPicPr>
          <p:cNvPr id="8" name="Picture 7"/>
          <p:cNvPicPr>
            <a:picLocks noChangeAspect="1"/>
          </p:cNvPicPr>
          <p:nvPr userDrawn="1"/>
        </p:nvPicPr>
        <p:blipFill>
          <a:blip r:embed="rId2"/>
          <a:stretch>
            <a:fillRect/>
          </a:stretch>
        </p:blipFill>
        <p:spPr>
          <a:xfrm>
            <a:off x="136088" y="161608"/>
            <a:ext cx="984587" cy="176628"/>
          </a:xfrm>
          <a:prstGeom prst="rect">
            <a:avLst/>
          </a:prstGeom>
        </p:spPr>
      </p:pic>
      <p:sp>
        <p:nvSpPr>
          <p:cNvPr id="5" name="Shape 10"/>
          <p:cNvSpPr txBox="1"/>
          <p:nvPr userDrawn="1"/>
        </p:nvSpPr>
        <p:spPr>
          <a:xfrm>
            <a:off x="8739915" y="93260"/>
            <a:ext cx="445198" cy="274637"/>
          </a:xfrm>
          <a:prstGeom prst="rect">
            <a:avLst/>
          </a:prstGeom>
          <a:noFill/>
          <a:ln>
            <a:noFill/>
          </a:ln>
        </p:spPr>
        <p:txBody>
          <a:bodyPr lIns="91425" tIns="45700" rIns="91425" bIns="45700" anchor="ctr"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fld id="{00000000-1234-1234-1234-123412341234}" type="slidenum">
              <a:rPr kumimoji="0" lang="en-US" sz="1000" b="0" i="0" u="none" strike="noStrike" kern="0" cap="none" spc="0" normalizeH="0" baseline="0" noProof="0">
                <a:ln>
                  <a:noFill/>
                </a:ln>
                <a:solidFill>
                  <a:srgbClr val="FFFFFF"/>
                </a:solidFill>
                <a:effectLst/>
                <a:uLnTx/>
                <a:uFillTx/>
                <a:latin typeface="HelveticaNeueLT Pro 35 Th"/>
                <a:ea typeface="Helvetica Neue"/>
                <a:cs typeface="HelveticaNeueLT Pro 35 Th"/>
                <a:sym typeface="Helvetica Neue"/>
              </a:rPr>
              <a:pPr marL="0" marR="0" lvl="0" indent="0" algn="l" defTabSz="309563" rtl="0" eaLnBrk="1" fontAlgn="auto" latinLnBrk="0" hangingPunct="0">
                <a:lnSpc>
                  <a:spcPct val="100000"/>
                </a:lnSpc>
                <a:spcBef>
                  <a:spcPts val="0"/>
                </a:spcBef>
                <a:spcAft>
                  <a:spcPts val="0"/>
                </a:spcAft>
                <a:buClrTx/>
                <a:buSzPct val="25000"/>
                <a:buFontTx/>
                <a:buNone/>
                <a:tabLst/>
                <a:defRPr/>
              </a:pPr>
              <a:t>‹#›</a:t>
            </a:fld>
            <a:endParaRPr kumimoji="0" lang="en-US" sz="1000" b="0" i="0" u="none" strike="noStrike" kern="0" cap="none" spc="0" normalizeH="0" baseline="0" noProof="0" dirty="0">
              <a:ln>
                <a:noFill/>
              </a:ln>
              <a:solidFill>
                <a:srgbClr val="FFFFFF"/>
              </a:solidFill>
              <a:effectLst/>
              <a:uLnTx/>
              <a:uFillTx/>
              <a:latin typeface="HelveticaNeueLT Pro 35 Th"/>
              <a:ea typeface="Helvetica Neue"/>
              <a:cs typeface="HelveticaNeueLT Pro 35 Th"/>
              <a:sym typeface="Helvetica Neue"/>
            </a:endParaRPr>
          </a:p>
        </p:txBody>
      </p:sp>
    </p:spTree>
    <p:extLst>
      <p:ext uri="{BB962C8B-B14F-4D97-AF65-F5344CB8AC3E}">
        <p14:creationId xmlns:p14="http://schemas.microsoft.com/office/powerpoint/2010/main" val="4176485103"/>
      </p:ext>
    </p:extLst>
  </p:cSld>
  <p:clrMapOvr>
    <a:overrideClrMapping bg1="dk1" tx1="lt1" bg2="dk2" tx2="lt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hite only + logo">
    <p:spTree>
      <p:nvGrpSpPr>
        <p:cNvPr id="1" name="Shape 44"/>
        <p:cNvGrpSpPr/>
        <p:nvPr/>
      </p:nvGrpSpPr>
      <p:grpSpPr>
        <a:xfrm>
          <a:off x="0" y="0"/>
          <a:ext cx="0" cy="0"/>
          <a:chOff x="0" y="0"/>
          <a:chExt cx="0" cy="0"/>
        </a:xfrm>
      </p:grpSpPr>
      <p:sp>
        <p:nvSpPr>
          <p:cNvPr id="6" name="Shape 20"/>
          <p:cNvSpPr txBox="1"/>
          <p:nvPr userDrawn="1"/>
        </p:nvSpPr>
        <p:spPr>
          <a:xfrm>
            <a:off x="73142" y="4838775"/>
            <a:ext cx="2128615" cy="246220"/>
          </a:xfrm>
          <a:prstGeom prst="rect">
            <a:avLst/>
          </a:prstGeom>
          <a:noFill/>
          <a:ln>
            <a:noFill/>
          </a:ln>
        </p:spPr>
        <p:txBody>
          <a:bodyPr lIns="91425" tIns="45700" rIns="91425" bIns="45700" anchor="t" anchorCtr="0">
            <a:noAutofit/>
          </a:bodyPr>
          <a:lstStyle/>
          <a:p>
            <a:pPr marL="0" marR="0" lvl="0" indent="0" algn="l" defTabSz="309563" rtl="0" eaLnBrk="1" fontAlgn="auto" latinLnBrk="0" hangingPunct="0">
              <a:lnSpc>
                <a:spcPct val="100000"/>
              </a:lnSpc>
              <a:spcBef>
                <a:spcPts val="0"/>
              </a:spcBef>
              <a:spcAft>
                <a:spcPts val="0"/>
              </a:spcAft>
              <a:buClrTx/>
              <a:buSzPct val="25000"/>
              <a:buFontTx/>
              <a:buNone/>
              <a:tabLst/>
              <a:defRPr/>
            </a:pPr>
            <a:r>
              <a:rPr kumimoji="0" lang="en-US" sz="800" b="0" i="0" u="none" strike="noStrike" kern="0" cap="none" spc="0" normalizeH="0" baseline="0" noProof="0" dirty="0">
                <a:ln>
                  <a:noFill/>
                </a:ln>
                <a:solidFill>
                  <a:prstClr val="black"/>
                </a:solidFill>
                <a:effectLst/>
                <a:uLnTx/>
                <a:uFillTx/>
                <a:latin typeface="HelveticaNeueLT Pro 45 Lt"/>
                <a:ea typeface="Helvetica Neue"/>
                <a:cs typeface="HelveticaNeueLT Pro 45 Lt"/>
                <a:sym typeface="Helvetica Neue"/>
              </a:rPr>
              <a:t>Confidential</a:t>
            </a:r>
          </a:p>
        </p:txBody>
      </p:sp>
      <p:pic>
        <p:nvPicPr>
          <p:cNvPr id="4" name="Picture 3" descr="GL-black-logo-trademark-rgb.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278" y="38481"/>
            <a:ext cx="1254022" cy="401961"/>
          </a:xfrm>
          <a:prstGeom prst="rect">
            <a:avLst/>
          </a:prstGeom>
        </p:spPr>
      </p:pic>
    </p:spTree>
    <p:extLst>
      <p:ext uri="{BB962C8B-B14F-4D97-AF65-F5344CB8AC3E}">
        <p14:creationId xmlns:p14="http://schemas.microsoft.com/office/powerpoint/2010/main" val="216927902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hite only">
    <p:spTree>
      <p:nvGrpSpPr>
        <p:cNvPr id="1" name="Shape 44"/>
        <p:cNvGrpSpPr/>
        <p:nvPr/>
      </p:nvGrpSpPr>
      <p:grpSpPr>
        <a:xfrm>
          <a:off x="0" y="0"/>
          <a:ext cx="0" cy="0"/>
          <a:chOff x="0" y="0"/>
          <a:chExt cx="0" cy="0"/>
        </a:xfrm>
      </p:grpSpPr>
    </p:spTree>
    <p:extLst>
      <p:ext uri="{BB962C8B-B14F-4D97-AF65-F5344CB8AC3E}">
        <p14:creationId xmlns:p14="http://schemas.microsoft.com/office/powerpoint/2010/main" val="3018851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Key Message 2">
    <p:spTree>
      <p:nvGrpSpPr>
        <p:cNvPr id="1" name="Shape 44"/>
        <p:cNvGrpSpPr/>
        <p:nvPr/>
      </p:nvGrpSpPr>
      <p:grpSpPr>
        <a:xfrm>
          <a:off x="0" y="0"/>
          <a:ext cx="0" cy="0"/>
          <a:chOff x="0" y="0"/>
          <a:chExt cx="0" cy="0"/>
        </a:xfrm>
      </p:grpSpPr>
      <p:pic>
        <p:nvPicPr>
          <p:cNvPr id="10" name="Picture 9" descr="hero-what-we-do-1.jp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39238" cy="5143500"/>
          </a:xfrm>
          <a:prstGeom prst="rect">
            <a:avLst/>
          </a:prstGeom>
        </p:spPr>
      </p:pic>
      <p:sp>
        <p:nvSpPr>
          <p:cNvPr id="9" name="Rectangle 8"/>
          <p:cNvSpPr/>
          <p:nvPr/>
        </p:nvSpPr>
        <p:spPr>
          <a:xfrm>
            <a:off x="0" y="0"/>
            <a:ext cx="9144000" cy="5166360"/>
          </a:xfrm>
          <a:prstGeom prst="rect">
            <a:avLst/>
          </a:prstGeom>
          <a:solidFill>
            <a:srgbClr val="000000">
              <a:alpha val="50000"/>
            </a:srgbClr>
          </a:soli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rial"/>
              <a:ea typeface="+mn-ea"/>
              <a:cs typeface="+mn-cs"/>
            </a:endParaRPr>
          </a:p>
        </p:txBody>
      </p:sp>
      <p:sp>
        <p:nvSpPr>
          <p:cNvPr id="45" name="Shape 45"/>
          <p:cNvSpPr txBox="1">
            <a:spLocks noGrp="1"/>
          </p:cNvSpPr>
          <p:nvPr>
            <p:ph type="body" idx="1" hasCustomPrompt="1"/>
          </p:nvPr>
        </p:nvSpPr>
        <p:spPr>
          <a:xfrm>
            <a:off x="1043573" y="1687767"/>
            <a:ext cx="7506181" cy="1947448"/>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chemeClr val="dk1"/>
              </a:buClr>
              <a:buSzPct val="70000"/>
              <a:buFont typeface="Arial"/>
              <a:buNone/>
              <a:defRPr sz="2400" b="0" i="0" u="none" strike="noStrike" cap="none" baseline="0">
                <a:solidFill>
                  <a:srgbClr val="FFFFFF"/>
                </a:solidFill>
                <a:latin typeface="HelveticaNeueLT Pro 35 Th"/>
                <a:ea typeface="Helvetica Neue"/>
                <a:cs typeface="HelveticaNeueLT Pro 35 Th"/>
                <a:sym typeface="Helvetica Neue"/>
              </a:defRPr>
            </a:lvl1pPr>
            <a:lvl2pPr marL="514350" marR="0" lvl="1" indent="-174625" algn="l" rtl="0">
              <a:spcBef>
                <a:spcPts val="200"/>
              </a:spcBef>
              <a:spcAft>
                <a:spcPts val="600"/>
              </a:spcAft>
              <a:buClr>
                <a:schemeClr val="bg1"/>
              </a:buClr>
              <a:buSzPct val="70000"/>
              <a:buFont typeface="Arial"/>
              <a:buChar char="•"/>
              <a:defRPr sz="1800" b="0" i="0" u="none" strike="noStrike" cap="none" baseline="0">
                <a:solidFill>
                  <a:srgbClr val="FFFFFF"/>
                </a:solidFill>
                <a:latin typeface="HelveticaNeueLT Pro 35 Th"/>
                <a:ea typeface="Helvetica Neue"/>
                <a:cs typeface="HelveticaNeueLT Pro 35 Th"/>
                <a:sym typeface="Helvetica Neue"/>
              </a:defRPr>
            </a:lvl2pPr>
            <a:lvl3pPr marL="854075" marR="0" lvl="2" indent="-165100" algn="l" rtl="0">
              <a:spcBef>
                <a:spcPts val="200"/>
              </a:spcBef>
              <a:spcAft>
                <a:spcPts val="600"/>
              </a:spcAft>
              <a:buClr>
                <a:schemeClr val="bg1"/>
              </a:buClr>
              <a:buSzPct val="70000"/>
              <a:buFont typeface="Lucida Grande"/>
              <a:buChar char="-"/>
              <a:tabLst/>
              <a:defRPr sz="1400" b="0" i="0" u="none" strike="noStrike" cap="none" baseline="0">
                <a:solidFill>
                  <a:srgbClr val="FFFFFF"/>
                </a:solidFill>
                <a:latin typeface="HelveticaNeueLT Pro 45 Lt"/>
                <a:ea typeface="Arial"/>
                <a:cs typeface="HelveticaNeueLT Pro 45 Lt"/>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p:txBody>
      </p:sp>
      <p:sp>
        <p:nvSpPr>
          <p:cNvPr id="46" name="Shape 46"/>
          <p:cNvSpPr txBox="1">
            <a:spLocks noGrp="1"/>
          </p:cNvSpPr>
          <p:nvPr>
            <p:ph type="body" idx="2" hasCustomPrompt="1"/>
          </p:nvPr>
        </p:nvSpPr>
        <p:spPr>
          <a:xfrm>
            <a:off x="1054522" y="694323"/>
            <a:ext cx="7506181" cy="564861"/>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3600" b="0" i="0" u="none" strike="noStrike" cap="none">
                <a:solidFill>
                  <a:srgbClr val="FFFFFF"/>
                </a:solidFill>
                <a:latin typeface="HelveticaNeueLT Pro 35 Th"/>
                <a:ea typeface="Helvetica Neue"/>
                <a:cs typeface="HelveticaNeueLT Pro 35 Th"/>
                <a:sym typeface="Helvetica Neue"/>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pic>
        <p:nvPicPr>
          <p:cNvPr id="8" name="Picture 7"/>
          <p:cNvPicPr>
            <a:picLocks noChangeAspect="1"/>
          </p:cNvPicPr>
          <p:nvPr/>
        </p:nvPicPr>
        <p:blipFill>
          <a:blip r:embed="rId3"/>
          <a:stretch>
            <a:fillRect/>
          </a:stretch>
        </p:blipFill>
        <p:spPr>
          <a:xfrm>
            <a:off x="136087" y="161608"/>
            <a:ext cx="984587" cy="176628"/>
          </a:xfrm>
          <a:prstGeom prst="rect">
            <a:avLst/>
          </a:prstGeom>
        </p:spPr>
      </p:pic>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chemeClr val="tx1"/>
                </a:solidFill>
                <a:latin typeface="HelveticaNeueLT Pro 45 Lt"/>
                <a:ea typeface="Helvetica Neue"/>
                <a:cs typeface="HelveticaNeueLT Pro 45 Lt"/>
                <a:sym typeface="Helvetica Neue"/>
              </a:rPr>
              <a:t>Confidential</a:t>
            </a:r>
          </a:p>
        </p:txBody>
      </p:sp>
      <p:sp>
        <p:nvSpPr>
          <p:cNvPr id="7"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rgbClr val="FFFFFF"/>
                </a:solidFill>
                <a:latin typeface="HelveticaNeueLT Pro 45 Lt"/>
                <a:ea typeface="Helvetica Neue"/>
                <a:cs typeface="HelveticaNeueLT Pro 45 Lt"/>
                <a:sym typeface="Helvetica Neue"/>
              </a:rPr>
              <a:t>Confidential</a:t>
            </a:r>
          </a:p>
        </p:txBody>
      </p:sp>
    </p:spTree>
    <p:extLst>
      <p:ext uri="{BB962C8B-B14F-4D97-AF65-F5344CB8AC3E}">
        <p14:creationId xmlns:p14="http://schemas.microsoft.com/office/powerpoint/2010/main" val="178753809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Key Message 3">
    <p:spTree>
      <p:nvGrpSpPr>
        <p:cNvPr id="1" name="Shape 44"/>
        <p:cNvGrpSpPr/>
        <p:nvPr/>
      </p:nvGrpSpPr>
      <p:grpSpPr>
        <a:xfrm>
          <a:off x="0" y="0"/>
          <a:ext cx="0" cy="0"/>
          <a:chOff x="0" y="0"/>
          <a:chExt cx="0" cy="0"/>
        </a:xfrm>
      </p:grpSpPr>
      <p:pic>
        <p:nvPicPr>
          <p:cNvPr id="12" name="Picture 11" descr="03.jpg"/>
          <p:cNvPicPr>
            <a:picLocks noChangeAspect="1"/>
          </p:cNvPicPr>
          <p:nvPr/>
        </p:nvPicPr>
        <p:blipFill rotWithShape="1">
          <a:blip r:embed="rId2" cstate="screen">
            <a:alphaModFix amt="87000"/>
            <a:extLst>
              <a:ext uri="{28A0092B-C50C-407E-A947-70E740481C1C}">
                <a14:useLocalDpi xmlns:a14="http://schemas.microsoft.com/office/drawing/2010/main"/>
              </a:ext>
            </a:extLst>
          </a:blip>
          <a:srcRect/>
          <a:stretch/>
        </p:blipFill>
        <p:spPr>
          <a:xfrm>
            <a:off x="-2" y="7"/>
            <a:ext cx="9144001" cy="5143494"/>
          </a:xfrm>
          <a:prstGeom prst="rect">
            <a:avLst/>
          </a:prstGeom>
        </p:spPr>
      </p:pic>
      <p:sp>
        <p:nvSpPr>
          <p:cNvPr id="11" name="Rectangle 10"/>
          <p:cNvSpPr/>
          <p:nvPr/>
        </p:nvSpPr>
        <p:spPr>
          <a:xfrm>
            <a:off x="0" y="-11332"/>
            <a:ext cx="9144000" cy="5166360"/>
          </a:xfrm>
          <a:prstGeom prst="rect">
            <a:avLst/>
          </a:prstGeom>
          <a:solidFill>
            <a:srgbClr val="000000">
              <a:alpha val="78000"/>
            </a:srgbClr>
          </a:soli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rial"/>
              <a:ea typeface="+mn-ea"/>
              <a:cs typeface="+mn-cs"/>
            </a:endParaRPr>
          </a:p>
        </p:txBody>
      </p:sp>
      <p:sp>
        <p:nvSpPr>
          <p:cNvPr id="45" name="Shape 45"/>
          <p:cNvSpPr txBox="1">
            <a:spLocks noGrp="1"/>
          </p:cNvSpPr>
          <p:nvPr>
            <p:ph type="body" idx="1" hasCustomPrompt="1"/>
          </p:nvPr>
        </p:nvSpPr>
        <p:spPr>
          <a:xfrm>
            <a:off x="1043573" y="1687767"/>
            <a:ext cx="7506181" cy="1947448"/>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chemeClr val="dk1"/>
              </a:buClr>
              <a:buSzPct val="70000"/>
              <a:buFont typeface="Arial"/>
              <a:buNone/>
              <a:defRPr sz="2400" b="0" i="0" u="none" strike="noStrike" cap="none" baseline="0">
                <a:solidFill>
                  <a:srgbClr val="FFFFFF"/>
                </a:solidFill>
                <a:latin typeface="HelveticaNeueLT Pro 35 Th"/>
                <a:ea typeface="Helvetica Neue"/>
                <a:cs typeface="HelveticaNeueLT Pro 35 Th"/>
                <a:sym typeface="Helvetica Neue"/>
              </a:defRPr>
            </a:lvl1pPr>
            <a:lvl2pPr marL="514350" marR="0" lvl="1" indent="-174625" algn="l" rtl="0">
              <a:spcBef>
                <a:spcPts val="200"/>
              </a:spcBef>
              <a:spcAft>
                <a:spcPts val="600"/>
              </a:spcAft>
              <a:buClr>
                <a:schemeClr val="bg1"/>
              </a:buClr>
              <a:buSzPct val="70000"/>
              <a:buFont typeface="Arial"/>
              <a:buChar char="•"/>
              <a:defRPr sz="1800" b="0" i="0" u="none" strike="noStrike" cap="none" baseline="0">
                <a:solidFill>
                  <a:srgbClr val="FFFFFF"/>
                </a:solidFill>
                <a:latin typeface="HelveticaNeueLT Pro 35 Th"/>
                <a:ea typeface="Helvetica Neue"/>
                <a:cs typeface="HelveticaNeueLT Pro 35 Th"/>
                <a:sym typeface="Helvetica Neue"/>
              </a:defRPr>
            </a:lvl2pPr>
            <a:lvl3pPr marL="854075" marR="0" lvl="2" indent="-165100" algn="l" rtl="0">
              <a:spcBef>
                <a:spcPts val="200"/>
              </a:spcBef>
              <a:spcAft>
                <a:spcPts val="600"/>
              </a:spcAft>
              <a:buClr>
                <a:schemeClr val="bg1"/>
              </a:buClr>
              <a:buSzPct val="70000"/>
              <a:buFont typeface="Lucida Grande"/>
              <a:buChar char="-"/>
              <a:tabLst/>
              <a:defRPr sz="1400" b="0" i="0" u="none" strike="noStrike" cap="none" baseline="0">
                <a:solidFill>
                  <a:srgbClr val="FFFFFF"/>
                </a:solidFill>
                <a:latin typeface="HelveticaNeueLT Pro 45 Lt"/>
                <a:ea typeface="Arial"/>
                <a:cs typeface="HelveticaNeueLT Pro 45 Lt"/>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p:txBody>
      </p:sp>
      <p:sp>
        <p:nvSpPr>
          <p:cNvPr id="46" name="Shape 46"/>
          <p:cNvSpPr txBox="1">
            <a:spLocks noGrp="1"/>
          </p:cNvSpPr>
          <p:nvPr>
            <p:ph type="body" idx="2" hasCustomPrompt="1"/>
          </p:nvPr>
        </p:nvSpPr>
        <p:spPr>
          <a:xfrm>
            <a:off x="1054522" y="694323"/>
            <a:ext cx="7506181" cy="564861"/>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3600" b="0" i="0" u="none" strike="noStrike" cap="none">
                <a:solidFill>
                  <a:srgbClr val="FFFFFF"/>
                </a:solidFill>
                <a:latin typeface="HelveticaNeueLT Pro 35 Th"/>
                <a:ea typeface="Helvetica Neue"/>
                <a:cs typeface="HelveticaNeueLT Pro 35 Th"/>
                <a:sym typeface="Helvetica Neue"/>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pic>
        <p:nvPicPr>
          <p:cNvPr id="8" name="Picture 7"/>
          <p:cNvPicPr>
            <a:picLocks noChangeAspect="1"/>
          </p:cNvPicPr>
          <p:nvPr/>
        </p:nvPicPr>
        <p:blipFill>
          <a:blip r:embed="rId3"/>
          <a:stretch>
            <a:fillRect/>
          </a:stretch>
        </p:blipFill>
        <p:spPr>
          <a:xfrm>
            <a:off x="136087" y="161608"/>
            <a:ext cx="984587" cy="176628"/>
          </a:xfrm>
          <a:prstGeom prst="rect">
            <a:avLst/>
          </a:prstGeom>
        </p:spPr>
      </p:pic>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rgbClr val="FFFFFF"/>
                </a:solidFill>
                <a:latin typeface="HelveticaNeueLT Pro 45 Lt"/>
                <a:ea typeface="Helvetica Neue"/>
                <a:cs typeface="HelveticaNeueLT Pro 45 Lt"/>
                <a:sym typeface="Helvetica Neue"/>
              </a:rPr>
              <a:t>Confidential</a:t>
            </a:r>
          </a:p>
        </p:txBody>
      </p:sp>
    </p:spTree>
    <p:extLst>
      <p:ext uri="{BB962C8B-B14F-4D97-AF65-F5344CB8AC3E}">
        <p14:creationId xmlns:p14="http://schemas.microsoft.com/office/powerpoint/2010/main" val="75092130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Key Message 4">
    <p:spTree>
      <p:nvGrpSpPr>
        <p:cNvPr id="1" name="Shape 44"/>
        <p:cNvGrpSpPr/>
        <p:nvPr/>
      </p:nvGrpSpPr>
      <p:grpSpPr>
        <a:xfrm>
          <a:off x="0" y="0"/>
          <a:ext cx="0" cy="0"/>
          <a:chOff x="0" y="0"/>
          <a:chExt cx="0" cy="0"/>
        </a:xfrm>
      </p:grpSpPr>
      <p:pic>
        <p:nvPicPr>
          <p:cNvPr id="10" name="Picture 9" descr="avid_.jpg"/>
          <p:cNvPicPr>
            <a:picLocks noChangeAspect="1"/>
          </p:cNvPicPr>
          <p:nvPr/>
        </p:nvPicPr>
        <p:blipFill rotWithShape="1">
          <a:blip r:embed="rId2" cstate="print">
            <a:extLst>
              <a:ext uri="{28A0092B-C50C-407E-A947-70E740481C1C}">
                <a14:useLocalDpi xmlns:a14="http://schemas.microsoft.com/office/drawing/2010/main"/>
              </a:ext>
            </a:extLst>
          </a:blip>
          <a:srcRect t="1125"/>
          <a:stretch/>
        </p:blipFill>
        <p:spPr>
          <a:xfrm>
            <a:off x="8565" y="0"/>
            <a:ext cx="9135435" cy="5143500"/>
          </a:xfrm>
          <a:prstGeom prst="rect">
            <a:avLst/>
          </a:prstGeom>
        </p:spPr>
      </p:pic>
      <p:sp>
        <p:nvSpPr>
          <p:cNvPr id="9" name="Rectangle 8"/>
          <p:cNvSpPr/>
          <p:nvPr/>
        </p:nvSpPr>
        <p:spPr>
          <a:xfrm>
            <a:off x="0" y="-11339"/>
            <a:ext cx="9162288" cy="5166360"/>
          </a:xfrm>
          <a:prstGeom prst="rect">
            <a:avLst/>
          </a:prstGeom>
          <a:solidFill>
            <a:srgbClr val="000000">
              <a:alpha val="80000"/>
            </a:srgbClr>
          </a:soli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rial"/>
              <a:ea typeface="+mn-ea"/>
              <a:cs typeface="+mn-cs"/>
            </a:endParaRPr>
          </a:p>
        </p:txBody>
      </p:sp>
      <p:sp>
        <p:nvSpPr>
          <p:cNvPr id="45" name="Shape 45"/>
          <p:cNvSpPr txBox="1">
            <a:spLocks noGrp="1"/>
          </p:cNvSpPr>
          <p:nvPr>
            <p:ph type="body" idx="1" hasCustomPrompt="1"/>
          </p:nvPr>
        </p:nvSpPr>
        <p:spPr>
          <a:xfrm>
            <a:off x="1043573" y="1687767"/>
            <a:ext cx="7506181" cy="1947448"/>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chemeClr val="dk1"/>
              </a:buClr>
              <a:buSzPct val="70000"/>
              <a:buFont typeface="Arial"/>
              <a:buNone/>
              <a:defRPr sz="2400" b="0" i="0" u="none" strike="noStrike" cap="none" baseline="0">
                <a:solidFill>
                  <a:srgbClr val="FFFFFF"/>
                </a:solidFill>
                <a:latin typeface="HelveticaNeueLT Pro 35 Th"/>
                <a:ea typeface="Helvetica Neue"/>
                <a:cs typeface="HelveticaNeueLT Pro 35 Th"/>
                <a:sym typeface="Helvetica Neue"/>
              </a:defRPr>
            </a:lvl1pPr>
            <a:lvl2pPr marL="514350" marR="0" lvl="1" indent="-174625" algn="l" rtl="0">
              <a:spcBef>
                <a:spcPts val="200"/>
              </a:spcBef>
              <a:spcAft>
                <a:spcPts val="600"/>
              </a:spcAft>
              <a:buClr>
                <a:schemeClr val="bg1"/>
              </a:buClr>
              <a:buSzPct val="70000"/>
              <a:buFont typeface="Arial"/>
              <a:buChar char="•"/>
              <a:defRPr sz="1800" b="0" i="0" u="none" strike="noStrike" cap="none" baseline="0">
                <a:solidFill>
                  <a:srgbClr val="FFFFFF"/>
                </a:solidFill>
                <a:latin typeface="HelveticaNeueLT Pro 35 Th"/>
                <a:ea typeface="Helvetica Neue"/>
                <a:cs typeface="HelveticaNeueLT Pro 35 Th"/>
                <a:sym typeface="Helvetica Neue"/>
              </a:defRPr>
            </a:lvl2pPr>
            <a:lvl3pPr marL="854075" marR="0" lvl="2" indent="-165100" algn="l" rtl="0">
              <a:spcBef>
                <a:spcPts val="200"/>
              </a:spcBef>
              <a:spcAft>
                <a:spcPts val="600"/>
              </a:spcAft>
              <a:buClr>
                <a:schemeClr val="bg1"/>
              </a:buClr>
              <a:buSzPct val="70000"/>
              <a:buFont typeface="Lucida Grande"/>
              <a:buChar char="-"/>
              <a:tabLst/>
              <a:defRPr sz="1400" b="0" i="0" u="none" strike="noStrike" cap="none" baseline="0">
                <a:solidFill>
                  <a:srgbClr val="FFFFFF"/>
                </a:solidFill>
                <a:latin typeface="HelveticaNeueLT Pro 45 Lt"/>
                <a:ea typeface="Arial"/>
                <a:cs typeface="HelveticaNeueLT Pro 45 Lt"/>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p:txBody>
      </p:sp>
      <p:sp>
        <p:nvSpPr>
          <p:cNvPr id="46" name="Shape 46"/>
          <p:cNvSpPr txBox="1">
            <a:spLocks noGrp="1"/>
          </p:cNvSpPr>
          <p:nvPr>
            <p:ph type="body" idx="2" hasCustomPrompt="1"/>
          </p:nvPr>
        </p:nvSpPr>
        <p:spPr>
          <a:xfrm>
            <a:off x="1054522" y="694323"/>
            <a:ext cx="7506181" cy="564861"/>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3600" b="0" i="0" u="none" strike="noStrike" cap="none">
                <a:solidFill>
                  <a:srgbClr val="FFFFFF"/>
                </a:solidFill>
                <a:latin typeface="HelveticaNeueLT Pro 35 Th"/>
                <a:ea typeface="Helvetica Neue"/>
                <a:cs typeface="HelveticaNeueLT Pro 35 Th"/>
                <a:sym typeface="Helvetica Neue"/>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pic>
        <p:nvPicPr>
          <p:cNvPr id="8" name="Picture 7"/>
          <p:cNvPicPr>
            <a:picLocks noChangeAspect="1"/>
          </p:cNvPicPr>
          <p:nvPr/>
        </p:nvPicPr>
        <p:blipFill>
          <a:blip r:embed="rId3"/>
          <a:stretch>
            <a:fillRect/>
          </a:stretch>
        </p:blipFill>
        <p:spPr>
          <a:xfrm>
            <a:off x="136087" y="161608"/>
            <a:ext cx="984587" cy="176628"/>
          </a:xfrm>
          <a:prstGeom prst="rect">
            <a:avLst/>
          </a:prstGeom>
        </p:spPr>
      </p:pic>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rgbClr val="FFFFFF"/>
                </a:solidFill>
                <a:latin typeface="HelveticaNeueLT Pro 45 Lt"/>
                <a:ea typeface="Helvetica Neue"/>
                <a:cs typeface="HelveticaNeueLT Pro 45 Lt"/>
                <a:sym typeface="Helvetica Neue"/>
              </a:rPr>
              <a:t>Confidential</a:t>
            </a:r>
          </a:p>
        </p:txBody>
      </p:sp>
    </p:spTree>
    <p:extLst>
      <p:ext uri="{BB962C8B-B14F-4D97-AF65-F5344CB8AC3E}">
        <p14:creationId xmlns:p14="http://schemas.microsoft.com/office/powerpoint/2010/main" val="126582405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Key Message 5">
    <p:spTree>
      <p:nvGrpSpPr>
        <p:cNvPr id="1" name="Shape 44"/>
        <p:cNvGrpSpPr/>
        <p:nvPr/>
      </p:nvGrpSpPr>
      <p:grpSpPr>
        <a:xfrm>
          <a:off x="0" y="0"/>
          <a:ext cx="0" cy="0"/>
          <a:chOff x="0" y="0"/>
          <a:chExt cx="0" cy="0"/>
        </a:xfrm>
      </p:grpSpPr>
      <p:pic>
        <p:nvPicPr>
          <p:cNvPr id="12" name="image61.png" descr="citylights (1).jpg"/>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9144000" cy="5143500"/>
          </a:xfrm>
          <a:prstGeom prst="rect">
            <a:avLst/>
          </a:prstGeom>
          <a:ln w="3175">
            <a:miter lim="400000"/>
          </a:ln>
        </p:spPr>
      </p:pic>
      <p:sp>
        <p:nvSpPr>
          <p:cNvPr id="11" name="Rectangle 10"/>
          <p:cNvSpPr/>
          <p:nvPr/>
        </p:nvSpPr>
        <p:spPr>
          <a:xfrm>
            <a:off x="0" y="0"/>
            <a:ext cx="9162288" cy="5161576"/>
          </a:xfrm>
          <a:prstGeom prst="rect">
            <a:avLst/>
          </a:prstGeom>
          <a:solidFill>
            <a:srgbClr val="000000">
              <a:alpha val="74000"/>
            </a:srgbClr>
          </a:soli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rial"/>
              <a:ea typeface="+mn-ea"/>
              <a:cs typeface="+mn-cs"/>
            </a:endParaRPr>
          </a:p>
        </p:txBody>
      </p:sp>
      <p:sp>
        <p:nvSpPr>
          <p:cNvPr id="45" name="Shape 45"/>
          <p:cNvSpPr txBox="1">
            <a:spLocks noGrp="1"/>
          </p:cNvSpPr>
          <p:nvPr>
            <p:ph type="body" idx="1" hasCustomPrompt="1"/>
          </p:nvPr>
        </p:nvSpPr>
        <p:spPr>
          <a:xfrm>
            <a:off x="1043573" y="1687767"/>
            <a:ext cx="7506181" cy="1947448"/>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chemeClr val="dk1"/>
              </a:buClr>
              <a:buSzPct val="70000"/>
              <a:buFont typeface="Arial"/>
              <a:buNone/>
              <a:defRPr sz="2400" b="0" i="0" u="none" strike="noStrike" cap="none" baseline="0">
                <a:solidFill>
                  <a:srgbClr val="FFFFFF"/>
                </a:solidFill>
                <a:latin typeface="HelveticaNeueLT Pro 35 Th"/>
                <a:ea typeface="Helvetica Neue"/>
                <a:cs typeface="HelveticaNeueLT Pro 35 Th"/>
                <a:sym typeface="Helvetica Neue"/>
              </a:defRPr>
            </a:lvl1pPr>
            <a:lvl2pPr marL="514350" marR="0" lvl="1" indent="-174625" algn="l" rtl="0">
              <a:spcBef>
                <a:spcPts val="200"/>
              </a:spcBef>
              <a:spcAft>
                <a:spcPts val="600"/>
              </a:spcAft>
              <a:buClr>
                <a:schemeClr val="bg1"/>
              </a:buClr>
              <a:buSzPct val="70000"/>
              <a:buFont typeface="Arial"/>
              <a:buChar char="•"/>
              <a:defRPr sz="1800" b="0" i="0" u="none" strike="noStrike" cap="none" baseline="0">
                <a:solidFill>
                  <a:srgbClr val="FFFFFF"/>
                </a:solidFill>
                <a:latin typeface="HelveticaNeueLT Pro 35 Th"/>
                <a:ea typeface="Helvetica Neue"/>
                <a:cs typeface="HelveticaNeueLT Pro 35 Th"/>
                <a:sym typeface="Helvetica Neue"/>
              </a:defRPr>
            </a:lvl2pPr>
            <a:lvl3pPr marL="854075" marR="0" lvl="2" indent="-165100" algn="l" rtl="0">
              <a:spcBef>
                <a:spcPts val="200"/>
              </a:spcBef>
              <a:spcAft>
                <a:spcPts val="600"/>
              </a:spcAft>
              <a:buClr>
                <a:schemeClr val="bg1"/>
              </a:buClr>
              <a:buSzPct val="70000"/>
              <a:buFont typeface="Lucida Grande"/>
              <a:buChar char="-"/>
              <a:tabLst/>
              <a:defRPr sz="1400" b="0" i="0" u="none" strike="noStrike" cap="none" baseline="0">
                <a:solidFill>
                  <a:srgbClr val="FFFFFF"/>
                </a:solidFill>
                <a:latin typeface="HelveticaNeueLT Pro 45 Lt"/>
                <a:ea typeface="Arial"/>
                <a:cs typeface="HelveticaNeueLT Pro 45 Lt"/>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p:txBody>
      </p:sp>
      <p:sp>
        <p:nvSpPr>
          <p:cNvPr id="46" name="Shape 46"/>
          <p:cNvSpPr txBox="1">
            <a:spLocks noGrp="1"/>
          </p:cNvSpPr>
          <p:nvPr>
            <p:ph type="body" idx="2" hasCustomPrompt="1"/>
          </p:nvPr>
        </p:nvSpPr>
        <p:spPr>
          <a:xfrm>
            <a:off x="1054522" y="694323"/>
            <a:ext cx="7506181" cy="564861"/>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3600" b="0" i="0" u="none" strike="noStrike" cap="none">
                <a:solidFill>
                  <a:srgbClr val="FFFFFF"/>
                </a:solidFill>
                <a:latin typeface="HelveticaNeueLT Pro 35 Th"/>
                <a:ea typeface="Helvetica Neue"/>
                <a:cs typeface="HelveticaNeueLT Pro 35 Th"/>
                <a:sym typeface="Helvetica Neue"/>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pic>
        <p:nvPicPr>
          <p:cNvPr id="8" name="Picture 7"/>
          <p:cNvPicPr>
            <a:picLocks noChangeAspect="1"/>
          </p:cNvPicPr>
          <p:nvPr/>
        </p:nvPicPr>
        <p:blipFill>
          <a:blip r:embed="rId3"/>
          <a:stretch>
            <a:fillRect/>
          </a:stretch>
        </p:blipFill>
        <p:spPr>
          <a:xfrm>
            <a:off x="136087" y="161608"/>
            <a:ext cx="984587" cy="176628"/>
          </a:xfrm>
          <a:prstGeom prst="rect">
            <a:avLst/>
          </a:prstGeom>
        </p:spPr>
      </p:pic>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rgbClr val="FFFFFF"/>
                </a:solidFill>
                <a:latin typeface="HelveticaNeueLT Pro 45 Lt"/>
                <a:ea typeface="Helvetica Neue"/>
                <a:cs typeface="HelveticaNeueLT Pro 45 Lt"/>
                <a:sym typeface="Helvetica Neue"/>
              </a:rPr>
              <a:t>Confidential</a:t>
            </a:r>
          </a:p>
        </p:txBody>
      </p:sp>
    </p:spTree>
    <p:extLst>
      <p:ext uri="{BB962C8B-B14F-4D97-AF65-F5344CB8AC3E}">
        <p14:creationId xmlns:p14="http://schemas.microsoft.com/office/powerpoint/2010/main" val="371419832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24pt">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1098313" y="1184092"/>
            <a:ext cx="7506181" cy="3419474"/>
          </a:xfrm>
          <a:prstGeom prst="rect">
            <a:avLst/>
          </a:prstGeom>
          <a:noFill/>
          <a:ln>
            <a:noFill/>
          </a:ln>
        </p:spPr>
        <p:txBody>
          <a:bodyPr lIns="91425" tIns="91425" rIns="91425" bIns="91425" anchor="t" anchorCtr="0"/>
          <a:lstStyle>
            <a:lvl1pPr marL="174625" marR="0" lvl="0" indent="-174625" algn="l" rtl="0">
              <a:lnSpc>
                <a:spcPct val="100000"/>
              </a:lnSpc>
              <a:spcBef>
                <a:spcPts val="200"/>
              </a:spcBef>
              <a:spcAft>
                <a:spcPts val="400"/>
              </a:spcAft>
              <a:buClr>
                <a:schemeClr val="dk1"/>
              </a:buClr>
              <a:buSzPct val="75000"/>
              <a:buFont typeface="Arial"/>
              <a:buChar char="•"/>
              <a:defRPr sz="1800" b="0" i="0" u="none" strike="noStrike" cap="none" baseline="0">
                <a:solidFill>
                  <a:schemeClr val="dk1"/>
                </a:solidFill>
                <a:latin typeface="HelveticaNeueLT Pro 45 Lt"/>
                <a:ea typeface="Helvetica Neue"/>
                <a:cs typeface="HelveticaNeueLT Pro 45 Lt"/>
                <a:sym typeface="Helvetica Neue"/>
              </a:defRPr>
            </a:lvl1pPr>
            <a:lvl2pPr marL="460375" marR="0" lvl="1" indent="-176213" algn="l" rtl="0">
              <a:spcBef>
                <a:spcPts val="200"/>
              </a:spcBef>
              <a:spcAft>
                <a:spcPts val="400"/>
              </a:spcAft>
              <a:buClr>
                <a:schemeClr val="dk1"/>
              </a:buClr>
              <a:buSzPct val="80000"/>
              <a:buFont typeface="Merriweather Sans"/>
              <a:buChar char="-"/>
              <a:defRPr sz="1600" b="0" i="0" u="none" strike="noStrike" cap="none" baseline="0">
                <a:solidFill>
                  <a:schemeClr val="dk1"/>
                </a:solidFill>
                <a:latin typeface="HelveticaNeueLT Pro 45 Lt"/>
                <a:ea typeface="Helvetica Neue"/>
                <a:cs typeface="HelveticaNeueLT Pro 45 Lt"/>
                <a:sym typeface="Helvetica Neue"/>
              </a:defRPr>
            </a:lvl2pPr>
            <a:lvl3pPr marL="623888" marR="0" lvl="2" indent="-163513" algn="l" rtl="0">
              <a:spcBef>
                <a:spcPts val="200"/>
              </a:spcBef>
              <a:spcAft>
                <a:spcPts val="400"/>
              </a:spcAft>
              <a:buClr>
                <a:schemeClr val="dk1"/>
              </a:buClr>
              <a:buSzPct val="75000"/>
              <a:buFont typeface="Arial"/>
              <a:buChar char="•"/>
              <a:defRPr sz="1400" b="0" i="0" u="none" strike="noStrike" cap="none" baseline="0">
                <a:solidFill>
                  <a:schemeClr val="dk1"/>
                </a:solidFill>
                <a:latin typeface="HelveticaNeueLT Pro 45 Lt"/>
                <a:ea typeface="Arial"/>
                <a:cs typeface="HelveticaNeueLT Pro 45 Lt"/>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dirty="0" smtClean="0"/>
              <a:t>Second level content</a:t>
            </a:r>
          </a:p>
          <a:p>
            <a:pPr lvl="1"/>
            <a:r>
              <a:rPr lang="en-US" dirty="0" smtClean="0"/>
              <a:t>Second level content</a:t>
            </a:r>
          </a:p>
          <a:p>
            <a:pPr lvl="2"/>
            <a:r>
              <a:rPr lang="en-US" dirty="0" smtClean="0"/>
              <a:t>Third level content</a:t>
            </a:r>
          </a:p>
          <a:p>
            <a:pPr lvl="0"/>
            <a:r>
              <a:rPr lang="en-US" dirty="0" smtClean="0"/>
              <a:t>Click to add text</a:t>
            </a:r>
          </a:p>
        </p:txBody>
      </p:sp>
      <p:sp>
        <p:nvSpPr>
          <p:cNvPr id="46" name="Shape 46"/>
          <p:cNvSpPr txBox="1">
            <a:spLocks noGrp="1"/>
          </p:cNvSpPr>
          <p:nvPr>
            <p:ph type="body" idx="2" hasCustomPrompt="1"/>
          </p:nvPr>
        </p:nvSpPr>
        <p:spPr>
          <a:xfrm>
            <a:off x="1098314" y="562921"/>
            <a:ext cx="7506181"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a:solidFill>
                  <a:srgbClr val="F69264"/>
                </a:solidFill>
                <a:latin typeface="HelveticaNeueLT Pro 45 Lt"/>
                <a:ea typeface="Helvetica Neue"/>
                <a:cs typeface="HelveticaNeueLT Pro 45 Lt"/>
                <a:sym typeface="Helvetica Neue"/>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chemeClr val="tx1"/>
                </a:solidFill>
                <a:latin typeface="HelveticaNeueLT Pro 45 Lt"/>
                <a:ea typeface="Helvetica Neue"/>
                <a:cs typeface="HelveticaNeueLT Pro 45 Lt"/>
                <a:sym typeface="Helvetica Neue"/>
              </a:rPr>
              <a:t>Confidential</a:t>
            </a:r>
          </a:p>
        </p:txBody>
      </p:sp>
      <p:pic>
        <p:nvPicPr>
          <p:cNvPr id="7" name="Picture 6" descr="GL-black-logo-trademark-rgb.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278" y="38480"/>
            <a:ext cx="1254022" cy="401961"/>
          </a:xfrm>
          <a:prstGeom prst="rect">
            <a:avLst/>
          </a:prstGeom>
        </p:spPr>
      </p:pic>
    </p:spTree>
    <p:extLst>
      <p:ext uri="{BB962C8B-B14F-4D97-AF65-F5344CB8AC3E}">
        <p14:creationId xmlns:p14="http://schemas.microsoft.com/office/powerpoint/2010/main" val="397903324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 photo +sub">
    <p:spTree>
      <p:nvGrpSpPr>
        <p:cNvPr id="1" name="Shape 44"/>
        <p:cNvGrpSpPr/>
        <p:nvPr/>
      </p:nvGrpSpPr>
      <p:grpSpPr>
        <a:xfrm>
          <a:off x="0" y="0"/>
          <a:ext cx="0" cy="0"/>
          <a:chOff x="0" y="0"/>
          <a:chExt cx="0" cy="0"/>
        </a:xfrm>
      </p:grpSpPr>
      <p:sp>
        <p:nvSpPr>
          <p:cNvPr id="45" name="Shape 45"/>
          <p:cNvSpPr txBox="1">
            <a:spLocks noGrp="1"/>
          </p:cNvSpPr>
          <p:nvPr>
            <p:ph type="body" idx="1" hasCustomPrompt="1"/>
          </p:nvPr>
        </p:nvSpPr>
        <p:spPr>
          <a:xfrm>
            <a:off x="4885855" y="1567324"/>
            <a:ext cx="3904505" cy="2856252"/>
          </a:xfrm>
          <a:prstGeom prst="rect">
            <a:avLst/>
          </a:prstGeom>
          <a:noFill/>
          <a:ln>
            <a:noFill/>
          </a:ln>
        </p:spPr>
        <p:txBody>
          <a:bodyPr lIns="91425" tIns="91425" rIns="91425" bIns="91425" anchor="t" anchorCtr="0"/>
          <a:lstStyle>
            <a:lvl1pPr marL="109538" marR="0" lvl="0" indent="-109538" algn="l" rtl="0">
              <a:lnSpc>
                <a:spcPct val="100000"/>
              </a:lnSpc>
              <a:spcBef>
                <a:spcPts val="200"/>
              </a:spcBef>
              <a:spcAft>
                <a:spcPts val="600"/>
              </a:spcAft>
              <a:buClr>
                <a:schemeClr val="dk1"/>
              </a:buClr>
              <a:buSzPct val="75000"/>
              <a:buFont typeface="Arial"/>
              <a:buChar char="•"/>
              <a:defRPr sz="1400" b="0" i="0" u="none" strike="noStrike" cap="none">
                <a:solidFill>
                  <a:schemeClr val="dk1"/>
                </a:solidFill>
                <a:latin typeface="HelveticaNeueLT Pro 45 Lt"/>
                <a:ea typeface="Helvetica Neue"/>
                <a:cs typeface="HelveticaNeueLT Pro 45 Lt"/>
                <a:sym typeface="Helvetica Neue"/>
              </a:defRPr>
            </a:lvl1pPr>
            <a:lvl2pPr marL="339725" marR="0" lvl="1" indent="-109538" algn="l" rtl="0">
              <a:spcBef>
                <a:spcPts val="200"/>
              </a:spcBef>
              <a:spcAft>
                <a:spcPts val="400"/>
              </a:spcAft>
              <a:buClr>
                <a:schemeClr val="dk1"/>
              </a:buClr>
              <a:buSzPct val="80000"/>
              <a:buFont typeface="Merriweather Sans"/>
              <a:buChar char="-"/>
              <a:defRPr sz="1200" b="0" i="0" u="none" strike="noStrike" cap="none">
                <a:solidFill>
                  <a:schemeClr val="dk1"/>
                </a:solidFill>
                <a:latin typeface="HelveticaNeueLT Pro 45 Lt"/>
                <a:ea typeface="Helvetica Neue"/>
                <a:cs typeface="HelveticaNeueLT Pro 45 Lt"/>
                <a:sym typeface="Helvetica Neue"/>
              </a:defRPr>
            </a:lvl2pPr>
            <a:lvl3pPr marL="569913" marR="0" lvl="2" indent="-109538" algn="l" rtl="0">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p>
          <a:p>
            <a:pPr lvl="1"/>
            <a:r>
              <a:rPr lang="en-US" sz="1200" dirty="0" smtClean="0"/>
              <a:t>Click to add text</a:t>
            </a:r>
          </a:p>
          <a:p>
            <a:pPr lvl="2"/>
            <a:r>
              <a:rPr lang="en-US" dirty="0" smtClean="0"/>
              <a:t>Click to add text</a:t>
            </a:r>
            <a:endParaRPr dirty="0"/>
          </a:p>
        </p:txBody>
      </p:sp>
      <p:sp>
        <p:nvSpPr>
          <p:cNvPr id="46" name="Shape 46"/>
          <p:cNvSpPr txBox="1">
            <a:spLocks noGrp="1"/>
          </p:cNvSpPr>
          <p:nvPr>
            <p:ph type="body" idx="2" hasCustomPrompt="1"/>
          </p:nvPr>
        </p:nvSpPr>
        <p:spPr>
          <a:xfrm>
            <a:off x="1098314" y="562921"/>
            <a:ext cx="7692046" cy="512865"/>
          </a:xfrm>
          <a:prstGeom prst="rect">
            <a:avLst/>
          </a:prstGeom>
          <a:noFill/>
          <a:ln>
            <a:noFill/>
          </a:ln>
        </p:spPr>
        <p:txBody>
          <a:bodyPr lIns="91425" tIns="91425" rIns="91425" bIns="91425" anchor="t" anchorCtr="0"/>
          <a:lstStyle>
            <a:lvl1pPr marL="0" marR="0" lvl="0" indent="0" algn="l" rtl="0">
              <a:lnSpc>
                <a:spcPct val="100000"/>
              </a:lnSpc>
              <a:spcBef>
                <a:spcPts val="200"/>
              </a:spcBef>
              <a:spcAft>
                <a:spcPts val="600"/>
              </a:spcAft>
              <a:buClr>
                <a:srgbClr val="F69264"/>
              </a:buClr>
              <a:buFont typeface="Arial"/>
              <a:buNone/>
              <a:defRPr sz="2400" b="0" i="0" u="none" strike="noStrike" cap="none" baseline="0">
                <a:solidFill>
                  <a:srgbClr val="F69264"/>
                </a:solidFill>
                <a:latin typeface="HelveticaNeueLT Pro 45 Lt"/>
                <a:ea typeface="Helvetica Neue"/>
                <a:cs typeface="HelveticaNeueLT Pro 45 Lt"/>
                <a:sym typeface="Helvetica Neue"/>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dk1"/>
              </a:buClr>
              <a:buFont typeface="Arial"/>
              <a:buNone/>
              <a:defRPr sz="1600" b="1" i="0" u="none" strike="noStrike" cap="none">
                <a:solidFill>
                  <a:schemeClr val="dk1"/>
                </a:solidFill>
                <a:latin typeface="Arial"/>
                <a:ea typeface="Arial"/>
                <a:cs typeface="Arial"/>
                <a:sym typeface="Arial"/>
              </a:defRPr>
            </a:lvl9pPr>
          </a:lstStyle>
          <a:p>
            <a:r>
              <a:rPr lang="en-US" dirty="0" smtClean="0"/>
              <a:t>Click to add text</a:t>
            </a:r>
            <a:endParaRPr dirty="0"/>
          </a:p>
        </p:txBody>
      </p:sp>
      <p:sp>
        <p:nvSpPr>
          <p:cNvPr id="6" name="Shape 20"/>
          <p:cNvSpPr txBox="1"/>
          <p:nvPr/>
        </p:nvSpPr>
        <p:spPr>
          <a:xfrm>
            <a:off x="73141" y="4838775"/>
            <a:ext cx="2128615" cy="24622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800" b="0" i="0" dirty="0">
                <a:solidFill>
                  <a:schemeClr val="tx1"/>
                </a:solidFill>
                <a:latin typeface="HelveticaNeueLT Pro 45 Lt"/>
                <a:ea typeface="Helvetica Neue"/>
                <a:cs typeface="HelveticaNeueLT Pro 45 Lt"/>
                <a:sym typeface="Helvetica Neue"/>
              </a:rPr>
              <a:t>Confidential</a:t>
            </a:r>
          </a:p>
        </p:txBody>
      </p:sp>
      <p:sp>
        <p:nvSpPr>
          <p:cNvPr id="3" name="Content Placeholder 2"/>
          <p:cNvSpPr>
            <a:spLocks noGrp="1"/>
          </p:cNvSpPr>
          <p:nvPr>
            <p:ph sz="quarter" idx="10"/>
          </p:nvPr>
        </p:nvSpPr>
        <p:spPr>
          <a:xfrm>
            <a:off x="4886123" y="1183178"/>
            <a:ext cx="3904237" cy="360695"/>
          </a:xfrm>
          <a:prstGeom prst="rect">
            <a:avLst/>
          </a:prstGeom>
        </p:spPr>
        <p:txBody>
          <a:bodyPr vert="horz"/>
          <a:lstStyle>
            <a:lvl1pPr algn="l">
              <a:defRPr sz="1600" b="0" i="0">
                <a:solidFill>
                  <a:schemeClr val="accent3"/>
                </a:solidFill>
                <a:latin typeface="HelveticaNeueLT Pro 45 Lt"/>
                <a:cs typeface="HelveticaNeueLT Pro 45 Lt"/>
              </a:defRPr>
            </a:lvl1pPr>
            <a:lvl2pPr>
              <a:defRPr b="0" i="0">
                <a:solidFill>
                  <a:schemeClr val="accent3"/>
                </a:solidFill>
                <a:latin typeface="Helvetica Neue Light"/>
                <a:cs typeface="Helvetica Neue Light"/>
              </a:defRPr>
            </a:lvl2pPr>
            <a:lvl3pPr>
              <a:defRPr b="0" i="0">
                <a:solidFill>
                  <a:schemeClr val="accent3"/>
                </a:solidFill>
                <a:latin typeface="Helvetica Neue Light"/>
                <a:cs typeface="Helvetica Neue Light"/>
              </a:defRPr>
            </a:lvl3pPr>
            <a:lvl4pPr>
              <a:defRPr b="0" i="0">
                <a:solidFill>
                  <a:schemeClr val="accent3"/>
                </a:solidFill>
                <a:latin typeface="Helvetica Neue Light"/>
                <a:cs typeface="Helvetica Neue Light"/>
              </a:defRPr>
            </a:lvl4pPr>
            <a:lvl5pPr>
              <a:defRPr b="0" i="0">
                <a:solidFill>
                  <a:schemeClr val="accent3"/>
                </a:solidFill>
                <a:latin typeface="Helvetica Neue Light"/>
                <a:cs typeface="Helvetica Neue Light"/>
              </a:defRPr>
            </a:lvl5pPr>
          </a:lstStyle>
          <a:p>
            <a:pPr lvl="0"/>
            <a:r>
              <a:rPr lang="en-US" smtClean="0"/>
              <a:t>Edit Master text styles</a:t>
            </a:r>
          </a:p>
        </p:txBody>
      </p:sp>
      <p:pic>
        <p:nvPicPr>
          <p:cNvPr id="7" name="Picture 6" descr="GL-black-logo-trademark-rgb.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278" y="38480"/>
            <a:ext cx="1254022" cy="401961"/>
          </a:xfrm>
          <a:prstGeom prst="rect">
            <a:avLst/>
          </a:prstGeom>
        </p:spPr>
      </p:pic>
    </p:spTree>
    <p:extLst>
      <p:ext uri="{BB962C8B-B14F-4D97-AF65-F5344CB8AC3E}">
        <p14:creationId xmlns:p14="http://schemas.microsoft.com/office/powerpoint/2010/main" val="410696544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theme" Target="../theme/theme2.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5" Type="http://schemas.openxmlformats.org/officeDocument/2006/relationships/slideLayout" Target="../slideLayouts/slideLayout23.xml"/><Relationship Id="rId6" Type="http://schemas.openxmlformats.org/officeDocument/2006/relationships/slideLayout" Target="../slideLayouts/slideLayout24.xml"/><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
        <p:cNvGrpSpPr/>
        <p:nvPr/>
      </p:nvGrpSpPr>
      <p:grpSpPr>
        <a:xfrm>
          <a:off x="0" y="0"/>
          <a:ext cx="0" cy="0"/>
          <a:chOff x="0" y="0"/>
          <a:chExt cx="0" cy="0"/>
        </a:xfrm>
      </p:grpSpPr>
      <p:sp>
        <p:nvSpPr>
          <p:cNvPr id="10" name="Shape 10"/>
          <p:cNvSpPr txBox="1"/>
          <p:nvPr/>
        </p:nvSpPr>
        <p:spPr>
          <a:xfrm>
            <a:off x="8739915" y="93259"/>
            <a:ext cx="445198" cy="274637"/>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fld id="{00000000-1234-1234-1234-123412341234}" type="slidenum">
              <a:rPr lang="en-US" sz="800" b="0" i="0" u="none" strike="noStrike" cap="none">
                <a:solidFill>
                  <a:srgbClr val="000000"/>
                </a:solidFill>
                <a:latin typeface="HelveticaNeueLT Pro 35 Th"/>
                <a:ea typeface="Helvetica Neue"/>
                <a:cs typeface="HelveticaNeueLT Pro 35 Th"/>
                <a:sym typeface="Helvetica Neue"/>
              </a:rPr>
              <a:t>‹#›</a:t>
            </a:fld>
            <a:endParaRPr lang="en-US" sz="800" b="0" i="0" u="none" strike="noStrike" cap="none" dirty="0">
              <a:solidFill>
                <a:srgbClr val="000000"/>
              </a:solidFill>
              <a:latin typeface="HelveticaNeueLT Pro 35 Th"/>
              <a:ea typeface="Helvetica Neue"/>
              <a:cs typeface="HelveticaNeueLT Pro 35 Th"/>
              <a:sym typeface="Helvetica Neue"/>
            </a:endParaRPr>
          </a:p>
        </p:txBody>
      </p:sp>
    </p:spTree>
    <p:extLst>
      <p:ext uri="{BB962C8B-B14F-4D97-AF65-F5344CB8AC3E}">
        <p14:creationId xmlns:p14="http://schemas.microsoft.com/office/powerpoint/2010/main" val="34854599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
        <p:cNvGrpSpPr/>
        <p:nvPr/>
      </p:nvGrpSpPr>
      <p:grpSpPr>
        <a:xfrm>
          <a:off x="0" y="0"/>
          <a:ext cx="0" cy="0"/>
          <a:chOff x="0" y="0"/>
          <a:chExt cx="0" cy="0"/>
        </a:xfrm>
      </p:grpSpPr>
    </p:spTree>
    <p:extLst>
      <p:ext uri="{BB962C8B-B14F-4D97-AF65-F5344CB8AC3E}">
        <p14:creationId xmlns:p14="http://schemas.microsoft.com/office/powerpoint/2010/main" val="2029678197"/>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Lst>
  <p:timing>
    <p:tnLst>
      <p:par>
        <p:cTn xmlns:p14="http://schemas.microsoft.com/office/powerpoint/2010/main" id="1" dur="indefinite" restart="never" nodeType="tmRoot"/>
      </p:par>
    </p:tnLst>
  </p:timing>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sz="quarter" idx="10"/>
          </p:nvPr>
        </p:nvSpPr>
        <p:spPr/>
        <p:txBody>
          <a:bodyPr/>
          <a:lstStyle/>
          <a:p>
            <a:r>
              <a:rPr lang="en-US" sz="3200" dirty="0" smtClean="0"/>
              <a:t>Microservices, DevOps &amp; </a:t>
            </a:r>
            <a:r>
              <a:rPr lang="en-US" sz="3200" dirty="0" smtClean="0"/>
              <a:t>Containers</a:t>
            </a:r>
          </a:p>
          <a:p>
            <a:endParaRPr lang="en-US" sz="3200" dirty="0"/>
          </a:p>
          <a:p>
            <a:r>
              <a:rPr lang="en-US" sz="3200" dirty="0" smtClean="0"/>
              <a:t>LABS</a:t>
            </a:r>
            <a:endParaRPr lang="en-US" sz="3200" dirty="0"/>
          </a:p>
        </p:txBody>
      </p:sp>
    </p:spTree>
    <p:extLst>
      <p:ext uri="{BB962C8B-B14F-4D97-AF65-F5344CB8AC3E}">
        <p14:creationId xmlns:p14="http://schemas.microsoft.com/office/powerpoint/2010/main" val="34309882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6" name="Rectangle 68"/>
          <p:cNvSpPr/>
          <p:nvPr/>
        </p:nvSpPr>
        <p:spPr>
          <a:xfrm>
            <a:off x="5892800" y="0"/>
            <a:ext cx="3251201" cy="5145088"/>
          </a:xfrm>
          <a:custGeom>
            <a:avLst/>
            <a:gdLst>
              <a:gd name="connsiteX0" fmla="*/ 0 w 2664902"/>
              <a:gd name="connsiteY0" fmla="*/ 0 h 5143500"/>
              <a:gd name="connsiteX1" fmla="*/ 2664902 w 2664902"/>
              <a:gd name="connsiteY1" fmla="*/ 0 h 5143500"/>
              <a:gd name="connsiteX2" fmla="*/ 2664902 w 2664902"/>
              <a:gd name="connsiteY2" fmla="*/ 5143500 h 5143500"/>
              <a:gd name="connsiteX3" fmla="*/ 0 w 2664902"/>
              <a:gd name="connsiteY3" fmla="*/ 5143500 h 5143500"/>
              <a:gd name="connsiteX4" fmla="*/ 0 w 2664902"/>
              <a:gd name="connsiteY4" fmla="*/ 0 h 5143500"/>
              <a:gd name="connsiteX0" fmla="*/ 114300 w 2779202"/>
              <a:gd name="connsiteY0" fmla="*/ 0 h 5168900"/>
              <a:gd name="connsiteX1" fmla="*/ 2779202 w 2779202"/>
              <a:gd name="connsiteY1" fmla="*/ 0 h 5168900"/>
              <a:gd name="connsiteX2" fmla="*/ 2779202 w 2779202"/>
              <a:gd name="connsiteY2" fmla="*/ 5143500 h 5168900"/>
              <a:gd name="connsiteX3" fmla="*/ 0 w 2779202"/>
              <a:gd name="connsiteY3" fmla="*/ 5168900 h 5168900"/>
              <a:gd name="connsiteX4" fmla="*/ 114300 w 2779202"/>
              <a:gd name="connsiteY4" fmla="*/ 0 h 51689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57788"/>
              <a:gd name="connsiteX1" fmla="*/ 2779202 w 2779202"/>
              <a:gd name="connsiteY1" fmla="*/ 12700 h 5157788"/>
              <a:gd name="connsiteX2" fmla="*/ 2779202 w 2779202"/>
              <a:gd name="connsiteY2" fmla="*/ 5156200 h 5157788"/>
              <a:gd name="connsiteX3" fmla="*/ 0 w 2779202"/>
              <a:gd name="connsiteY3" fmla="*/ 5157788 h 5157788"/>
              <a:gd name="connsiteX4" fmla="*/ 228600 w 2779202"/>
              <a:gd name="connsiteY4" fmla="*/ 0 h 5157788"/>
              <a:gd name="connsiteX0" fmla="*/ 228600 w 2779202"/>
              <a:gd name="connsiteY0" fmla="*/ 0 h 5157788"/>
              <a:gd name="connsiteX1" fmla="*/ 2779202 w 2779202"/>
              <a:gd name="connsiteY1" fmla="*/ 12700 h 5157788"/>
              <a:gd name="connsiteX2" fmla="*/ 2779202 w 2779202"/>
              <a:gd name="connsiteY2" fmla="*/ 5156200 h 5157788"/>
              <a:gd name="connsiteX3" fmla="*/ 0 w 2779202"/>
              <a:gd name="connsiteY3" fmla="*/ 5157788 h 5157788"/>
              <a:gd name="connsiteX4" fmla="*/ 228600 w 2779202"/>
              <a:gd name="connsiteY4" fmla="*/ 0 h 5157788"/>
              <a:gd name="connsiteX0" fmla="*/ 204787 w 2779202"/>
              <a:gd name="connsiteY0" fmla="*/ 1587 h 5145088"/>
              <a:gd name="connsiteX1" fmla="*/ 2779202 w 2779202"/>
              <a:gd name="connsiteY1" fmla="*/ 0 h 5145088"/>
              <a:gd name="connsiteX2" fmla="*/ 2779202 w 2779202"/>
              <a:gd name="connsiteY2" fmla="*/ 5143500 h 5145088"/>
              <a:gd name="connsiteX3" fmla="*/ 0 w 2779202"/>
              <a:gd name="connsiteY3" fmla="*/ 5145088 h 5145088"/>
              <a:gd name="connsiteX4" fmla="*/ 204787 w 2779202"/>
              <a:gd name="connsiteY4" fmla="*/ 1587 h 5145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9202" h="5145088">
                <a:moveTo>
                  <a:pt x="204787" y="1587"/>
                </a:moveTo>
                <a:lnTo>
                  <a:pt x="2779202" y="0"/>
                </a:lnTo>
                <a:lnTo>
                  <a:pt x="2779202" y="5143500"/>
                </a:lnTo>
                <a:lnTo>
                  <a:pt x="0" y="5145088"/>
                </a:lnTo>
                <a:cubicBezTo>
                  <a:pt x="68262" y="4768850"/>
                  <a:pt x="192087" y="4738687"/>
                  <a:pt x="204787" y="1587"/>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6351254" y="2739154"/>
            <a:ext cx="2334293" cy="523220"/>
          </a:xfrm>
          <a:prstGeom prst="rect">
            <a:avLst/>
          </a:prstGeom>
        </p:spPr>
        <p:txBody>
          <a:bodyPr wrap="none" lIns="0" tIns="0" rIns="0" bIns="0" anchor="ctr">
            <a:noAutofit/>
          </a:bodyPr>
          <a:lstStyle/>
          <a:p>
            <a:pPr algn="ctr"/>
            <a:r>
              <a:rPr lang="en-US" sz="2400" dirty="0">
                <a:solidFill>
                  <a:schemeClr val="bg1"/>
                </a:solidFill>
                <a:latin typeface="HelveticaNeueLT Pro 45 Lt"/>
                <a:ea typeface="Helvetica Neue"/>
                <a:cs typeface="HelveticaNeueLT Pro 45 Lt"/>
                <a:sym typeface="Helvetica Neue"/>
              </a:rPr>
              <a:t>Lab </a:t>
            </a:r>
            <a:r>
              <a:rPr lang="en-US" sz="2400" dirty="0" smtClean="0">
                <a:solidFill>
                  <a:schemeClr val="bg1"/>
                </a:solidFill>
                <a:latin typeface="HelveticaNeueLT Pro 45 Lt"/>
                <a:ea typeface="Helvetica Neue"/>
                <a:cs typeface="HelveticaNeueLT Pro 45 Lt"/>
                <a:sym typeface="Helvetica Neue"/>
              </a:rPr>
              <a:t>- Overview</a:t>
            </a:r>
            <a:endParaRPr lang="en-US" sz="2400" dirty="0">
              <a:solidFill>
                <a:schemeClr val="bg1"/>
              </a:solidFill>
              <a:latin typeface="HelveticaNeueLT Pro 45 Lt"/>
              <a:ea typeface="Helvetica Neue"/>
              <a:cs typeface="HelveticaNeueLT Pro 45 Lt"/>
              <a:sym typeface="Helvetica Neue"/>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6920" y="1812520"/>
            <a:ext cx="822960" cy="822960"/>
          </a:xfrm>
          <a:prstGeom prst="rect">
            <a:avLst/>
          </a:prstGeom>
        </p:spPr>
      </p:pic>
      <p:sp>
        <p:nvSpPr>
          <p:cNvPr id="13" name="Rectangle 12"/>
          <p:cNvSpPr/>
          <p:nvPr/>
        </p:nvSpPr>
        <p:spPr>
          <a:xfrm>
            <a:off x="3543300" y="1085850"/>
            <a:ext cx="1433944" cy="3394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469900" y="685800"/>
            <a:ext cx="4953000" cy="3162405"/>
          </a:xfrm>
          <a:prstGeom prst="rect">
            <a:avLst/>
          </a:prstGeom>
        </p:spPr>
        <p:txBody>
          <a:bodyPr wrap="square" rtlCol="0">
            <a:spAutoFit/>
          </a:bodyPr>
          <a:lstStyle/>
          <a:p>
            <a:r>
              <a:rPr lang="en-US" dirty="0" smtClean="0">
                <a:latin typeface="HelveticaNeueLT Pro 45 Lt"/>
                <a:cs typeface="HelveticaNeueLT Pro 45 Lt"/>
              </a:rPr>
              <a:t>Overview – All these labs are designed to explain the concepts covered in the workshop, and it best server the purpose when used by participants who attended the workshop. They are not designed and documented to be worked in isolation.</a:t>
            </a:r>
          </a:p>
          <a:p>
            <a:endParaRPr lang="en-US" dirty="0">
              <a:latin typeface="HelveticaNeueLT Pro 45 Lt"/>
              <a:cs typeface="HelveticaNeueLT Pro 45 Lt"/>
            </a:endParaRPr>
          </a:p>
          <a:p>
            <a:r>
              <a:rPr lang="en-US" dirty="0" smtClean="0">
                <a:latin typeface="HelveticaNeueLT Pro 45 Lt"/>
                <a:cs typeface="HelveticaNeueLT Pro 45 Lt"/>
              </a:rPr>
              <a:t>Pre-requites </a:t>
            </a:r>
          </a:p>
          <a:p>
            <a:endParaRPr lang="en-US" dirty="0">
              <a:latin typeface="HelveticaNeueLT Pro 45 Lt"/>
              <a:cs typeface="HelveticaNeueLT Pro 45 Lt"/>
            </a:endParaRPr>
          </a:p>
          <a:p>
            <a:pPr marL="171450" indent="-171450">
              <a:buFont typeface="Arial"/>
              <a:buChar char="•"/>
            </a:pPr>
            <a:r>
              <a:rPr lang="en-US" dirty="0" smtClean="0">
                <a:latin typeface="HelveticaNeueLT Pro 45 Lt"/>
                <a:cs typeface="HelveticaNeueLT Pro 45 Lt"/>
              </a:rPr>
              <a:t>Candidate should have the latest version of </a:t>
            </a:r>
            <a:r>
              <a:rPr lang="en-US" dirty="0" err="1" smtClean="0">
                <a:latin typeface="HelveticaNeueLT Pro 45 Lt"/>
                <a:cs typeface="HelveticaNeueLT Pro 45 Lt"/>
              </a:rPr>
              <a:t>docker</a:t>
            </a:r>
            <a:r>
              <a:rPr lang="en-US" dirty="0" smtClean="0">
                <a:latin typeface="HelveticaNeueLT Pro 45 Lt"/>
                <a:cs typeface="HelveticaNeueLT Pro 45 Lt"/>
              </a:rPr>
              <a:t> installed on the machine</a:t>
            </a:r>
          </a:p>
          <a:p>
            <a:pPr marL="171450" indent="-171450">
              <a:buFont typeface="Arial"/>
              <a:buChar char="•"/>
            </a:pPr>
            <a:r>
              <a:rPr lang="en-US" dirty="0" smtClean="0">
                <a:latin typeface="HelveticaNeueLT Pro 45 Lt"/>
                <a:cs typeface="HelveticaNeueLT Pro 45 Lt"/>
              </a:rPr>
              <a:t>Candidate also need to have account on any of the cloud providers to be able to complete the Lab-4</a:t>
            </a:r>
          </a:p>
          <a:p>
            <a:pPr marL="171450" indent="-171450">
              <a:buFont typeface="Arial"/>
              <a:buChar char="•"/>
            </a:pPr>
            <a:endParaRPr lang="en-US" sz="1050" dirty="0" smtClean="0">
              <a:solidFill>
                <a:schemeClr val="bg2"/>
              </a:solidFill>
              <a:latin typeface="HelveticaNeueLT Pro 45 Lt"/>
              <a:cs typeface="HelveticaNeueLT Pro 45 Lt"/>
            </a:endParaRPr>
          </a:p>
          <a:p>
            <a:endParaRPr lang="en-US" sz="1050" dirty="0">
              <a:solidFill>
                <a:schemeClr val="bg2"/>
              </a:solidFill>
              <a:latin typeface="HelveticaNeueLT Pro 45 Lt"/>
              <a:cs typeface="HelveticaNeueLT Pro 45 Lt"/>
            </a:endParaRPr>
          </a:p>
          <a:p>
            <a:endParaRPr lang="en-US" sz="1050" dirty="0">
              <a:solidFill>
                <a:schemeClr val="bg2"/>
              </a:solidFill>
              <a:latin typeface="HelveticaNeueLT Pro 45 Lt"/>
              <a:cs typeface="HelveticaNeueLT Pro 45 Lt"/>
            </a:endParaRPr>
          </a:p>
        </p:txBody>
      </p:sp>
    </p:spTree>
    <p:extLst>
      <p:ext uri="{BB962C8B-B14F-4D97-AF65-F5344CB8AC3E}">
        <p14:creationId xmlns:p14="http://schemas.microsoft.com/office/powerpoint/2010/main" val="251291548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6" name="Rectangle 68"/>
          <p:cNvSpPr/>
          <p:nvPr/>
        </p:nvSpPr>
        <p:spPr>
          <a:xfrm>
            <a:off x="5892800" y="0"/>
            <a:ext cx="3251201" cy="5145088"/>
          </a:xfrm>
          <a:custGeom>
            <a:avLst/>
            <a:gdLst>
              <a:gd name="connsiteX0" fmla="*/ 0 w 2664902"/>
              <a:gd name="connsiteY0" fmla="*/ 0 h 5143500"/>
              <a:gd name="connsiteX1" fmla="*/ 2664902 w 2664902"/>
              <a:gd name="connsiteY1" fmla="*/ 0 h 5143500"/>
              <a:gd name="connsiteX2" fmla="*/ 2664902 w 2664902"/>
              <a:gd name="connsiteY2" fmla="*/ 5143500 h 5143500"/>
              <a:gd name="connsiteX3" fmla="*/ 0 w 2664902"/>
              <a:gd name="connsiteY3" fmla="*/ 5143500 h 5143500"/>
              <a:gd name="connsiteX4" fmla="*/ 0 w 2664902"/>
              <a:gd name="connsiteY4" fmla="*/ 0 h 5143500"/>
              <a:gd name="connsiteX0" fmla="*/ 114300 w 2779202"/>
              <a:gd name="connsiteY0" fmla="*/ 0 h 5168900"/>
              <a:gd name="connsiteX1" fmla="*/ 2779202 w 2779202"/>
              <a:gd name="connsiteY1" fmla="*/ 0 h 5168900"/>
              <a:gd name="connsiteX2" fmla="*/ 2779202 w 2779202"/>
              <a:gd name="connsiteY2" fmla="*/ 5143500 h 5168900"/>
              <a:gd name="connsiteX3" fmla="*/ 0 w 2779202"/>
              <a:gd name="connsiteY3" fmla="*/ 5168900 h 5168900"/>
              <a:gd name="connsiteX4" fmla="*/ 114300 w 2779202"/>
              <a:gd name="connsiteY4" fmla="*/ 0 h 51689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57788"/>
              <a:gd name="connsiteX1" fmla="*/ 2779202 w 2779202"/>
              <a:gd name="connsiteY1" fmla="*/ 12700 h 5157788"/>
              <a:gd name="connsiteX2" fmla="*/ 2779202 w 2779202"/>
              <a:gd name="connsiteY2" fmla="*/ 5156200 h 5157788"/>
              <a:gd name="connsiteX3" fmla="*/ 0 w 2779202"/>
              <a:gd name="connsiteY3" fmla="*/ 5157788 h 5157788"/>
              <a:gd name="connsiteX4" fmla="*/ 228600 w 2779202"/>
              <a:gd name="connsiteY4" fmla="*/ 0 h 5157788"/>
              <a:gd name="connsiteX0" fmla="*/ 228600 w 2779202"/>
              <a:gd name="connsiteY0" fmla="*/ 0 h 5157788"/>
              <a:gd name="connsiteX1" fmla="*/ 2779202 w 2779202"/>
              <a:gd name="connsiteY1" fmla="*/ 12700 h 5157788"/>
              <a:gd name="connsiteX2" fmla="*/ 2779202 w 2779202"/>
              <a:gd name="connsiteY2" fmla="*/ 5156200 h 5157788"/>
              <a:gd name="connsiteX3" fmla="*/ 0 w 2779202"/>
              <a:gd name="connsiteY3" fmla="*/ 5157788 h 5157788"/>
              <a:gd name="connsiteX4" fmla="*/ 228600 w 2779202"/>
              <a:gd name="connsiteY4" fmla="*/ 0 h 5157788"/>
              <a:gd name="connsiteX0" fmla="*/ 204787 w 2779202"/>
              <a:gd name="connsiteY0" fmla="*/ 1587 h 5145088"/>
              <a:gd name="connsiteX1" fmla="*/ 2779202 w 2779202"/>
              <a:gd name="connsiteY1" fmla="*/ 0 h 5145088"/>
              <a:gd name="connsiteX2" fmla="*/ 2779202 w 2779202"/>
              <a:gd name="connsiteY2" fmla="*/ 5143500 h 5145088"/>
              <a:gd name="connsiteX3" fmla="*/ 0 w 2779202"/>
              <a:gd name="connsiteY3" fmla="*/ 5145088 h 5145088"/>
              <a:gd name="connsiteX4" fmla="*/ 204787 w 2779202"/>
              <a:gd name="connsiteY4" fmla="*/ 1587 h 5145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9202" h="5145088">
                <a:moveTo>
                  <a:pt x="204787" y="1587"/>
                </a:moveTo>
                <a:lnTo>
                  <a:pt x="2779202" y="0"/>
                </a:lnTo>
                <a:lnTo>
                  <a:pt x="2779202" y="5143500"/>
                </a:lnTo>
                <a:lnTo>
                  <a:pt x="0" y="5145088"/>
                </a:lnTo>
                <a:cubicBezTo>
                  <a:pt x="68262" y="4768850"/>
                  <a:pt x="192087" y="4738687"/>
                  <a:pt x="204787" y="1587"/>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6351254" y="2739154"/>
            <a:ext cx="2334293" cy="523220"/>
          </a:xfrm>
          <a:prstGeom prst="rect">
            <a:avLst/>
          </a:prstGeom>
        </p:spPr>
        <p:txBody>
          <a:bodyPr wrap="none" lIns="0" tIns="0" rIns="0" bIns="0" anchor="ctr">
            <a:noAutofit/>
          </a:bodyPr>
          <a:lstStyle/>
          <a:p>
            <a:pPr algn="ctr"/>
            <a:r>
              <a:rPr lang="en-US" sz="2400" dirty="0">
                <a:solidFill>
                  <a:schemeClr val="bg1"/>
                </a:solidFill>
                <a:latin typeface="HelveticaNeueLT Pro 45 Lt"/>
                <a:ea typeface="Helvetica Neue"/>
                <a:cs typeface="HelveticaNeueLT Pro 45 Lt"/>
                <a:sym typeface="Helvetica Neue"/>
              </a:rPr>
              <a:t>Lab -1</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6920" y="1812520"/>
            <a:ext cx="822960" cy="822960"/>
          </a:xfrm>
          <a:prstGeom prst="rect">
            <a:avLst/>
          </a:prstGeom>
        </p:spPr>
      </p:pic>
      <p:sp>
        <p:nvSpPr>
          <p:cNvPr id="10" name="Rectangle 9"/>
          <p:cNvSpPr/>
          <p:nvPr/>
        </p:nvSpPr>
        <p:spPr>
          <a:xfrm>
            <a:off x="696192" y="1885950"/>
            <a:ext cx="4281052" cy="339436"/>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3543300" y="1085850"/>
            <a:ext cx="1433944" cy="3394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15" name="Table 14"/>
          <p:cNvGraphicFramePr>
            <a:graphicFrameLocks noGrp="1"/>
          </p:cNvGraphicFramePr>
          <p:nvPr>
            <p:extLst>
              <p:ext uri="{D42A27DB-BD31-4B8C-83A1-F6EECF244321}">
                <p14:modId xmlns:p14="http://schemas.microsoft.com/office/powerpoint/2010/main" val="2638973571"/>
              </p:ext>
            </p:extLst>
          </p:nvPr>
        </p:nvGraphicFramePr>
        <p:xfrm>
          <a:off x="691429" y="2225387"/>
          <a:ext cx="4285815" cy="1844039"/>
        </p:xfrm>
        <a:graphic>
          <a:graphicData uri="http://schemas.openxmlformats.org/drawingml/2006/table">
            <a:tbl>
              <a:tblPr/>
              <a:tblGrid>
                <a:gridCol w="4285815">
                  <a:extLst>
                    <a:ext uri="{9D8B030D-6E8A-4147-A177-3AD203B41FA5}">
                      <a16:colId xmlns="" xmlns:a16="http://schemas.microsoft.com/office/drawing/2014/main" val="776762545"/>
                    </a:ext>
                  </a:extLst>
                </a:gridCol>
              </a:tblGrid>
              <a:tr h="1402767">
                <a:tc>
                  <a:txBody>
                    <a:bodyPr/>
                    <a:lstStyle/>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Create a sample Micro-Service using </a:t>
                      </a:r>
                      <a:r>
                        <a:rPr lang="en-US" sz="1200" dirty="0" err="1" smtClean="0">
                          <a:solidFill>
                            <a:schemeClr val="tx1">
                              <a:lumMod val="75000"/>
                              <a:lumOff val="25000"/>
                            </a:schemeClr>
                          </a:solidFill>
                          <a:effectLst/>
                          <a:latin typeface="HelveticaNeueLT Pro 45 Lt" panose="020B0403020202020204" pitchFamily="34" charset="0"/>
                        </a:rPr>
                        <a:t>.Net</a:t>
                      </a:r>
                      <a:r>
                        <a:rPr lang="en-US" sz="1200" baseline="0" dirty="0" smtClean="0">
                          <a:solidFill>
                            <a:schemeClr val="tx1">
                              <a:lumMod val="75000"/>
                              <a:lumOff val="25000"/>
                            </a:schemeClr>
                          </a:solidFill>
                          <a:effectLst/>
                          <a:latin typeface="HelveticaNeueLT Pro 45 Lt" panose="020B0403020202020204" pitchFamily="34" charset="0"/>
                        </a:rPr>
                        <a:t> </a:t>
                      </a:r>
                      <a:r>
                        <a:rPr lang="en-US" sz="1200" baseline="0" dirty="0" smtClean="0">
                          <a:solidFill>
                            <a:schemeClr val="tx1">
                              <a:lumMod val="75000"/>
                              <a:lumOff val="25000"/>
                            </a:schemeClr>
                          </a:solidFill>
                          <a:effectLst/>
                          <a:latin typeface="HelveticaNeueLT Pro 45 Lt" panose="020B0403020202020204" pitchFamily="34" charset="0"/>
                        </a:rPr>
                        <a:t>Core or java spring Boot.</a:t>
                      </a:r>
                      <a:endParaRPr lang="en-US" sz="1200" dirty="0" smtClean="0">
                        <a:solidFill>
                          <a:schemeClr val="tx1">
                            <a:lumMod val="75000"/>
                            <a:lumOff val="25000"/>
                          </a:schemeClr>
                        </a:solidFill>
                        <a:effectLst/>
                        <a:latin typeface="HelveticaNeueLT Pro 45 Lt" panose="020B0403020202020204" pitchFamily="34" charset="0"/>
                      </a:endParaRPr>
                    </a:p>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Create docker file </a:t>
                      </a:r>
                    </a:p>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Create docker image using docker file</a:t>
                      </a:r>
                    </a:p>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Tag the </a:t>
                      </a:r>
                      <a:r>
                        <a:rPr lang="en-US" sz="1200" dirty="0" err="1" smtClean="0">
                          <a:solidFill>
                            <a:schemeClr val="tx1">
                              <a:lumMod val="75000"/>
                              <a:lumOff val="25000"/>
                            </a:schemeClr>
                          </a:solidFill>
                          <a:effectLst/>
                          <a:latin typeface="HelveticaNeueLT Pro 45 Lt" panose="020B0403020202020204" pitchFamily="34" charset="0"/>
                        </a:rPr>
                        <a:t>docker</a:t>
                      </a:r>
                      <a:r>
                        <a:rPr lang="en-US" sz="1200" dirty="0" smtClean="0">
                          <a:solidFill>
                            <a:schemeClr val="tx1">
                              <a:lumMod val="75000"/>
                              <a:lumOff val="25000"/>
                            </a:schemeClr>
                          </a:solidFill>
                          <a:effectLst/>
                          <a:latin typeface="HelveticaNeueLT Pro 45 Lt" panose="020B0403020202020204" pitchFamily="34" charset="0"/>
                        </a:rPr>
                        <a:t> image</a:t>
                      </a:r>
                    </a:p>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Run the sample </a:t>
                      </a:r>
                      <a:r>
                        <a:rPr lang="en-US" sz="1200" dirty="0" smtClean="0">
                          <a:solidFill>
                            <a:schemeClr val="tx1">
                              <a:lumMod val="75000"/>
                              <a:lumOff val="25000"/>
                            </a:schemeClr>
                          </a:solidFill>
                          <a:effectLst/>
                          <a:latin typeface="HelveticaNeueLT Pro 45 Lt" panose="020B0403020202020204" pitchFamily="34" charset="0"/>
                        </a:rPr>
                        <a:t>application </a:t>
                      </a:r>
                      <a:r>
                        <a:rPr lang="en-US" sz="1200" dirty="0" smtClean="0">
                          <a:solidFill>
                            <a:schemeClr val="tx1">
                              <a:lumMod val="75000"/>
                              <a:lumOff val="25000"/>
                            </a:schemeClr>
                          </a:solidFill>
                          <a:effectLst/>
                          <a:latin typeface="HelveticaNeueLT Pro 45 Lt" panose="020B0403020202020204" pitchFamily="34" charset="0"/>
                        </a:rPr>
                        <a:t>inside the container</a:t>
                      </a:r>
                    </a:p>
                    <a:p>
                      <a:pPr marL="171450" indent="-171450" fontAlgn="t">
                        <a:spcAft>
                          <a:spcPts val="600"/>
                        </a:spcAft>
                        <a:buFont typeface="Arial" panose="020B0604020202020204" pitchFamily="34" charset="0"/>
                        <a:buChar char="•"/>
                      </a:pPr>
                      <a:endParaRPr lang="en-US" sz="1200" dirty="0" smtClean="0">
                        <a:solidFill>
                          <a:schemeClr val="tx1">
                            <a:lumMod val="75000"/>
                            <a:lumOff val="25000"/>
                          </a:schemeClr>
                        </a:solidFill>
                        <a:effectLst/>
                        <a:latin typeface="HelveticaNeueLT Pro 45 Lt" panose="020B0403020202020204" pitchFamily="34" charset="0"/>
                      </a:endParaRPr>
                    </a:p>
                  </a:txBody>
                  <a:tcPr marT="91440" marB="91440">
                    <a:lnL>
                      <a:noFill/>
                    </a:lnL>
                    <a:lnR w="12700" cmpd="sng">
                      <a:noFill/>
                      <a:prstDash val="solid"/>
                    </a:lnR>
                    <a:lnT>
                      <a:noFill/>
                    </a:lnT>
                    <a:lnB>
                      <a:noFill/>
                    </a:lnB>
                    <a:lnTlToBr w="12700" cmpd="sng">
                      <a:noFill/>
                      <a:prstDash val="solid"/>
                    </a:lnTlToBr>
                    <a:lnBlToTr w="12700" cmpd="sng">
                      <a:noFill/>
                      <a:prstDash val="solid"/>
                    </a:lnBlToTr>
                    <a:solidFill>
                      <a:schemeClr val="bg1">
                        <a:lumMod val="95000"/>
                      </a:schemeClr>
                    </a:solidFill>
                  </a:tcPr>
                </a:tc>
                <a:extLst>
                  <a:ext uri="{0D108BD9-81ED-4DB2-BD59-A6C34878D82A}">
                    <a16:rowId xmlns="" xmlns:a16="http://schemas.microsoft.com/office/drawing/2014/main" val="1451844188"/>
                  </a:ext>
                </a:extLst>
              </a:tr>
            </a:tbl>
          </a:graphicData>
        </a:graphic>
      </p:graphicFrame>
      <p:sp>
        <p:nvSpPr>
          <p:cNvPr id="4" name="TextBox 3"/>
          <p:cNvSpPr txBox="1"/>
          <p:nvPr/>
        </p:nvSpPr>
        <p:spPr>
          <a:xfrm>
            <a:off x="584200" y="787400"/>
            <a:ext cx="4800600" cy="646331"/>
          </a:xfrm>
          <a:prstGeom prst="rect">
            <a:avLst/>
          </a:prstGeom>
        </p:spPr>
        <p:txBody>
          <a:bodyPr wrap="square" rtlCol="0">
            <a:spAutoFit/>
          </a:bodyPr>
          <a:lstStyle/>
          <a:p>
            <a:r>
              <a:rPr lang="en-US" sz="1200" b="1" dirty="0" smtClean="0">
                <a:latin typeface="HelveticaNeueLT Pro 45 Lt"/>
                <a:cs typeface="HelveticaNeueLT Pro 45 Lt"/>
              </a:rPr>
              <a:t>GOAL</a:t>
            </a:r>
            <a:r>
              <a:rPr lang="en-US" sz="1200" dirty="0" smtClean="0">
                <a:latin typeface="HelveticaNeueLT Pro 45 Lt"/>
                <a:cs typeface="HelveticaNeueLT Pro 45 Lt"/>
              </a:rPr>
              <a:t> – Learn to containerize the application and run it as container on your machine (you can use any technology to create your application</a:t>
            </a:r>
            <a:endParaRPr lang="en-US" sz="1200" dirty="0">
              <a:latin typeface="HelveticaNeueLT Pro 45 Lt"/>
              <a:cs typeface="HelveticaNeueLT Pro 45 Lt"/>
            </a:endParaRPr>
          </a:p>
        </p:txBody>
      </p:sp>
    </p:spTree>
    <p:extLst>
      <p:ext uri="{BB962C8B-B14F-4D97-AF65-F5344CB8AC3E}">
        <p14:creationId xmlns:p14="http://schemas.microsoft.com/office/powerpoint/2010/main" val="34443521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11" name="Text Placeholder 2"/>
          <p:cNvSpPr txBox="1">
            <a:spLocks/>
          </p:cNvSpPr>
          <p:nvPr/>
        </p:nvSpPr>
        <p:spPr>
          <a:xfrm>
            <a:off x="45462" y="10021638"/>
            <a:ext cx="3216849" cy="214318"/>
          </a:xfrm>
          <a:prstGeom prst="rect">
            <a:avLst/>
          </a:prstGeom>
          <a:noFill/>
          <a:ln>
            <a:noFill/>
          </a:ln>
        </p:spPr>
        <p:txBody>
          <a:bodyPr lIns="0" tIns="0" rIns="0" bIns="0" anchor="b" anchorCtr="0"/>
          <a:lstStyle>
            <a:defPPr marR="0" lvl="0" algn="l" rtl="0">
              <a:lnSpc>
                <a:spcPct val="100000"/>
              </a:lnSpc>
              <a:spcBef>
                <a:spcPts val="0"/>
              </a:spcBef>
              <a:spcAft>
                <a:spcPts val="0"/>
              </a:spcAft>
            </a:defPPr>
            <a:lvl1pPr marL="109538" marR="0" lvl="0" indent="-109538" algn="l" rtl="0" eaLnBrk="1" hangingPunct="1">
              <a:lnSpc>
                <a:spcPct val="100000"/>
              </a:lnSpc>
              <a:spcBef>
                <a:spcPts val="200"/>
              </a:spcBef>
              <a:spcAft>
                <a:spcPts val="600"/>
              </a:spcAft>
              <a:buClr>
                <a:schemeClr val="dk1"/>
              </a:buClr>
              <a:buSzPct val="75000"/>
              <a:buFont typeface="Arial"/>
              <a:buChar char="•"/>
              <a:defRPr sz="1400" b="0" i="0" u="none" strike="noStrike" cap="none">
                <a:solidFill>
                  <a:schemeClr val="dk1"/>
                </a:solidFill>
                <a:latin typeface="HelveticaNeueLT Pro 45 Lt"/>
                <a:ea typeface="Helvetica Neue"/>
                <a:cs typeface="HelveticaNeueLT Pro 45 Lt"/>
                <a:sym typeface="Helvetica Neue"/>
              </a:defRPr>
            </a:lvl1pPr>
            <a:lvl2pPr marL="339725" marR="0" lvl="1" indent="-109538" algn="l" rtl="0" eaLnBrk="1" hangingPunct="1">
              <a:lnSpc>
                <a:spcPct val="100000"/>
              </a:lnSpc>
              <a:spcBef>
                <a:spcPts val="200"/>
              </a:spcBef>
              <a:spcAft>
                <a:spcPts val="400"/>
              </a:spcAft>
              <a:buClr>
                <a:schemeClr val="dk1"/>
              </a:buClr>
              <a:buSzPct val="80000"/>
              <a:buFont typeface="Merriweather Sans"/>
              <a:buChar char="-"/>
              <a:defRPr sz="1200" b="0" i="0" u="none" strike="noStrike" cap="none">
                <a:solidFill>
                  <a:schemeClr val="dk1"/>
                </a:solidFill>
                <a:latin typeface="HelveticaNeueLT Pro 45 Lt"/>
                <a:ea typeface="Helvetica Neue"/>
                <a:cs typeface="HelveticaNeueLT Pro 45 Lt"/>
                <a:sym typeface="Helvetica Neue"/>
              </a:defRPr>
            </a:lvl2pPr>
            <a:lvl3pPr marL="569913" marR="0" lvl="2" indent="-109538" algn="l" rtl="0" eaLnBrk="1" hangingPunct="1">
              <a:lnSpc>
                <a:spcPct val="100000"/>
              </a:lnSpc>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00" marR="0" lvl="3"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9pPr>
          </a:lstStyle>
          <a:p>
            <a:pPr marL="0" indent="0">
              <a:spcBef>
                <a:spcPts val="0"/>
              </a:spcBef>
              <a:spcAft>
                <a:spcPts val="0"/>
              </a:spcAft>
              <a:buNone/>
            </a:pPr>
            <a:r>
              <a:rPr lang="en-US" sz="500" dirty="0" smtClean="0">
                <a:solidFill>
                  <a:schemeClr val="bg1"/>
                </a:solidFill>
              </a:rPr>
              <a:t>Source</a:t>
            </a:r>
            <a:r>
              <a:rPr lang="en-US" sz="500" dirty="0">
                <a:solidFill>
                  <a:schemeClr val="bg1"/>
                </a:solidFill>
              </a:rPr>
              <a:t>: </a:t>
            </a:r>
            <a:r>
              <a:rPr lang="en-US" sz="500" dirty="0" smtClean="0">
                <a:solidFill>
                  <a:schemeClr val="bg1"/>
                </a:solidFill>
              </a:rPr>
              <a:t>googlr.com</a:t>
            </a:r>
            <a:endParaRPr lang="en-US" sz="500" dirty="0">
              <a:solidFill>
                <a:schemeClr val="bg1"/>
              </a:solidFill>
            </a:endParaRPr>
          </a:p>
        </p:txBody>
      </p:sp>
      <p:sp>
        <p:nvSpPr>
          <p:cNvPr id="16" name="Rectangle 68"/>
          <p:cNvSpPr/>
          <p:nvPr/>
        </p:nvSpPr>
        <p:spPr>
          <a:xfrm>
            <a:off x="5892800" y="0"/>
            <a:ext cx="3251201" cy="5145088"/>
          </a:xfrm>
          <a:custGeom>
            <a:avLst/>
            <a:gdLst>
              <a:gd name="connsiteX0" fmla="*/ 0 w 2664902"/>
              <a:gd name="connsiteY0" fmla="*/ 0 h 5143500"/>
              <a:gd name="connsiteX1" fmla="*/ 2664902 w 2664902"/>
              <a:gd name="connsiteY1" fmla="*/ 0 h 5143500"/>
              <a:gd name="connsiteX2" fmla="*/ 2664902 w 2664902"/>
              <a:gd name="connsiteY2" fmla="*/ 5143500 h 5143500"/>
              <a:gd name="connsiteX3" fmla="*/ 0 w 2664902"/>
              <a:gd name="connsiteY3" fmla="*/ 5143500 h 5143500"/>
              <a:gd name="connsiteX4" fmla="*/ 0 w 2664902"/>
              <a:gd name="connsiteY4" fmla="*/ 0 h 5143500"/>
              <a:gd name="connsiteX0" fmla="*/ 114300 w 2779202"/>
              <a:gd name="connsiteY0" fmla="*/ 0 h 5168900"/>
              <a:gd name="connsiteX1" fmla="*/ 2779202 w 2779202"/>
              <a:gd name="connsiteY1" fmla="*/ 0 h 5168900"/>
              <a:gd name="connsiteX2" fmla="*/ 2779202 w 2779202"/>
              <a:gd name="connsiteY2" fmla="*/ 5143500 h 5168900"/>
              <a:gd name="connsiteX3" fmla="*/ 0 w 2779202"/>
              <a:gd name="connsiteY3" fmla="*/ 5168900 h 5168900"/>
              <a:gd name="connsiteX4" fmla="*/ 114300 w 2779202"/>
              <a:gd name="connsiteY4" fmla="*/ 0 h 51689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57788"/>
              <a:gd name="connsiteX1" fmla="*/ 2779202 w 2779202"/>
              <a:gd name="connsiteY1" fmla="*/ 12700 h 5157788"/>
              <a:gd name="connsiteX2" fmla="*/ 2779202 w 2779202"/>
              <a:gd name="connsiteY2" fmla="*/ 5156200 h 5157788"/>
              <a:gd name="connsiteX3" fmla="*/ 0 w 2779202"/>
              <a:gd name="connsiteY3" fmla="*/ 5157788 h 5157788"/>
              <a:gd name="connsiteX4" fmla="*/ 228600 w 2779202"/>
              <a:gd name="connsiteY4" fmla="*/ 0 h 5157788"/>
              <a:gd name="connsiteX0" fmla="*/ 228600 w 2779202"/>
              <a:gd name="connsiteY0" fmla="*/ 0 h 5157788"/>
              <a:gd name="connsiteX1" fmla="*/ 2779202 w 2779202"/>
              <a:gd name="connsiteY1" fmla="*/ 12700 h 5157788"/>
              <a:gd name="connsiteX2" fmla="*/ 2779202 w 2779202"/>
              <a:gd name="connsiteY2" fmla="*/ 5156200 h 5157788"/>
              <a:gd name="connsiteX3" fmla="*/ 0 w 2779202"/>
              <a:gd name="connsiteY3" fmla="*/ 5157788 h 5157788"/>
              <a:gd name="connsiteX4" fmla="*/ 228600 w 2779202"/>
              <a:gd name="connsiteY4" fmla="*/ 0 h 5157788"/>
              <a:gd name="connsiteX0" fmla="*/ 204787 w 2779202"/>
              <a:gd name="connsiteY0" fmla="*/ 1587 h 5145088"/>
              <a:gd name="connsiteX1" fmla="*/ 2779202 w 2779202"/>
              <a:gd name="connsiteY1" fmla="*/ 0 h 5145088"/>
              <a:gd name="connsiteX2" fmla="*/ 2779202 w 2779202"/>
              <a:gd name="connsiteY2" fmla="*/ 5143500 h 5145088"/>
              <a:gd name="connsiteX3" fmla="*/ 0 w 2779202"/>
              <a:gd name="connsiteY3" fmla="*/ 5145088 h 5145088"/>
              <a:gd name="connsiteX4" fmla="*/ 204787 w 2779202"/>
              <a:gd name="connsiteY4" fmla="*/ 1587 h 5145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9202" h="5145088">
                <a:moveTo>
                  <a:pt x="204787" y="1587"/>
                </a:moveTo>
                <a:lnTo>
                  <a:pt x="2779202" y="0"/>
                </a:lnTo>
                <a:lnTo>
                  <a:pt x="2779202" y="5143500"/>
                </a:lnTo>
                <a:lnTo>
                  <a:pt x="0" y="5145088"/>
                </a:lnTo>
                <a:cubicBezTo>
                  <a:pt x="68262" y="4768850"/>
                  <a:pt x="192087" y="4738687"/>
                  <a:pt x="204787" y="1587"/>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6351254" y="2739154"/>
            <a:ext cx="2334293" cy="523220"/>
          </a:xfrm>
          <a:prstGeom prst="rect">
            <a:avLst/>
          </a:prstGeom>
        </p:spPr>
        <p:txBody>
          <a:bodyPr wrap="none" lIns="0" tIns="0" rIns="0" bIns="0" anchor="ctr">
            <a:noAutofit/>
          </a:bodyPr>
          <a:lstStyle/>
          <a:p>
            <a:pPr algn="ctr"/>
            <a:r>
              <a:rPr lang="en-US" sz="2400" dirty="0">
                <a:solidFill>
                  <a:schemeClr val="bg1"/>
                </a:solidFill>
                <a:latin typeface="HelveticaNeueLT Pro 45 Lt"/>
                <a:ea typeface="Helvetica Neue"/>
                <a:cs typeface="HelveticaNeueLT Pro 45 Lt"/>
                <a:sym typeface="Helvetica Neue"/>
              </a:rPr>
              <a:t>Lab </a:t>
            </a:r>
            <a:r>
              <a:rPr lang="en-US" sz="2400" dirty="0" smtClean="0">
                <a:solidFill>
                  <a:schemeClr val="bg1"/>
                </a:solidFill>
                <a:latin typeface="HelveticaNeueLT Pro 45 Lt"/>
                <a:ea typeface="Helvetica Neue"/>
                <a:cs typeface="HelveticaNeueLT Pro 45 Lt"/>
                <a:sym typeface="Helvetica Neue"/>
              </a:rPr>
              <a:t>-2</a:t>
            </a:r>
            <a:endParaRPr lang="en-US" sz="2400" dirty="0">
              <a:solidFill>
                <a:schemeClr val="bg1"/>
              </a:solidFill>
              <a:latin typeface="HelveticaNeueLT Pro 45 Lt"/>
              <a:ea typeface="Helvetica Neue"/>
              <a:cs typeface="HelveticaNeueLT Pro 45 Lt"/>
              <a:sym typeface="Helvetica Neue"/>
            </a:endParaRPr>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6920" y="1812520"/>
            <a:ext cx="822960" cy="822960"/>
          </a:xfrm>
          <a:prstGeom prst="rect">
            <a:avLst/>
          </a:prstGeom>
        </p:spPr>
      </p:pic>
      <p:sp>
        <p:nvSpPr>
          <p:cNvPr id="12" name="Rectangle 11"/>
          <p:cNvSpPr/>
          <p:nvPr/>
        </p:nvSpPr>
        <p:spPr>
          <a:xfrm>
            <a:off x="670792" y="2000250"/>
            <a:ext cx="4281052" cy="339436"/>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23" name="Table 22"/>
          <p:cNvGraphicFramePr>
            <a:graphicFrameLocks noGrp="1"/>
          </p:cNvGraphicFramePr>
          <p:nvPr>
            <p:extLst>
              <p:ext uri="{D42A27DB-BD31-4B8C-83A1-F6EECF244321}">
                <p14:modId xmlns:p14="http://schemas.microsoft.com/office/powerpoint/2010/main" val="3970830373"/>
              </p:ext>
            </p:extLst>
          </p:nvPr>
        </p:nvGraphicFramePr>
        <p:xfrm>
          <a:off x="666029" y="2339687"/>
          <a:ext cx="4285815" cy="1691640"/>
        </p:xfrm>
        <a:graphic>
          <a:graphicData uri="http://schemas.openxmlformats.org/drawingml/2006/table">
            <a:tbl>
              <a:tblPr/>
              <a:tblGrid>
                <a:gridCol w="4285815">
                  <a:extLst>
                    <a:ext uri="{9D8B030D-6E8A-4147-A177-3AD203B41FA5}">
                      <a16:colId xmlns="" xmlns:a16="http://schemas.microsoft.com/office/drawing/2014/main" val="776762545"/>
                    </a:ext>
                  </a:extLst>
                </a:gridCol>
              </a:tblGrid>
              <a:tr h="1402767">
                <a:tc>
                  <a:txBody>
                    <a:bodyPr/>
                    <a:lstStyle/>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Take existing</a:t>
                      </a:r>
                      <a:r>
                        <a:rPr lang="en-US" sz="1200" baseline="0" dirty="0" smtClean="0">
                          <a:solidFill>
                            <a:schemeClr val="tx1">
                              <a:lumMod val="75000"/>
                              <a:lumOff val="25000"/>
                            </a:schemeClr>
                          </a:solidFill>
                          <a:effectLst/>
                          <a:latin typeface="HelveticaNeueLT Pro 45 Lt" panose="020B0403020202020204" pitchFamily="34" charset="0"/>
                        </a:rPr>
                        <a:t> </a:t>
                      </a:r>
                      <a:r>
                        <a:rPr lang="en-US" sz="1200" baseline="0" dirty="0" err="1" smtClean="0">
                          <a:solidFill>
                            <a:schemeClr val="tx1">
                              <a:lumMod val="75000"/>
                              <a:lumOff val="25000"/>
                            </a:schemeClr>
                          </a:solidFill>
                          <a:effectLst/>
                          <a:latin typeface="HelveticaNeueLT Pro 45 Lt" panose="020B0403020202020204" pitchFamily="34" charset="0"/>
                        </a:rPr>
                        <a:t>docker</a:t>
                      </a:r>
                      <a:r>
                        <a:rPr lang="en-US" sz="1200" baseline="0" dirty="0" smtClean="0">
                          <a:solidFill>
                            <a:schemeClr val="tx1">
                              <a:lumMod val="75000"/>
                              <a:lumOff val="25000"/>
                            </a:schemeClr>
                          </a:solidFill>
                          <a:effectLst/>
                          <a:latin typeface="HelveticaNeueLT Pro 45 Lt" panose="020B0403020202020204" pitchFamily="34" charset="0"/>
                        </a:rPr>
                        <a:t> </a:t>
                      </a:r>
                      <a:r>
                        <a:rPr lang="en-US" sz="1200" baseline="0" dirty="0" smtClean="0">
                          <a:solidFill>
                            <a:schemeClr val="tx1">
                              <a:lumMod val="75000"/>
                              <a:lumOff val="25000"/>
                            </a:schemeClr>
                          </a:solidFill>
                          <a:effectLst/>
                          <a:latin typeface="HelveticaNeueLT Pro 45 Lt" panose="020B0403020202020204" pitchFamily="34" charset="0"/>
                        </a:rPr>
                        <a:t>images (or any two distinct </a:t>
                      </a:r>
                      <a:r>
                        <a:rPr lang="en-US" sz="1200" baseline="0" dirty="0" err="1" smtClean="0">
                          <a:solidFill>
                            <a:schemeClr val="tx1">
                              <a:lumMod val="75000"/>
                              <a:lumOff val="25000"/>
                            </a:schemeClr>
                          </a:solidFill>
                          <a:effectLst/>
                          <a:latin typeface="HelveticaNeueLT Pro 45 Lt" panose="020B0403020202020204" pitchFamily="34" charset="0"/>
                        </a:rPr>
                        <a:t>docker</a:t>
                      </a:r>
                      <a:r>
                        <a:rPr lang="en-US" sz="1200" baseline="0" dirty="0" smtClean="0">
                          <a:solidFill>
                            <a:schemeClr val="tx1">
                              <a:lumMod val="75000"/>
                              <a:lumOff val="25000"/>
                            </a:schemeClr>
                          </a:solidFill>
                          <a:effectLst/>
                          <a:latin typeface="HelveticaNeueLT Pro 45 Lt" panose="020B0403020202020204" pitchFamily="34" charset="0"/>
                        </a:rPr>
                        <a:t> images) created in Lab1 </a:t>
                      </a:r>
                      <a:r>
                        <a:rPr lang="en-US" sz="1200" baseline="0" dirty="0" smtClean="0">
                          <a:solidFill>
                            <a:schemeClr val="tx1">
                              <a:lumMod val="75000"/>
                              <a:lumOff val="25000"/>
                            </a:schemeClr>
                          </a:solidFill>
                          <a:effectLst/>
                          <a:latin typeface="HelveticaNeueLT Pro 45 Lt" panose="020B0403020202020204" pitchFamily="34" charset="0"/>
                        </a:rPr>
                        <a:t>(Eureka &amp; Product Service</a:t>
                      </a:r>
                      <a:r>
                        <a:rPr lang="en-US" sz="1200" baseline="0" dirty="0" smtClean="0">
                          <a:solidFill>
                            <a:schemeClr val="tx1">
                              <a:lumMod val="75000"/>
                              <a:lumOff val="25000"/>
                            </a:schemeClr>
                          </a:solidFill>
                          <a:effectLst/>
                          <a:latin typeface="HelveticaNeueLT Pro 45 Lt" panose="020B0403020202020204" pitchFamily="34" charset="0"/>
                        </a:rPr>
                        <a:t>) and compose them</a:t>
                      </a:r>
                      <a:endParaRPr lang="en-US" sz="1200" dirty="0" smtClean="0">
                        <a:solidFill>
                          <a:schemeClr val="tx1">
                            <a:lumMod val="75000"/>
                            <a:lumOff val="25000"/>
                          </a:schemeClr>
                        </a:solidFill>
                        <a:effectLst/>
                        <a:latin typeface="HelveticaNeueLT Pro 45 Lt" panose="020B0403020202020204" pitchFamily="34" charset="0"/>
                      </a:endParaRPr>
                    </a:p>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Create a </a:t>
                      </a:r>
                      <a:r>
                        <a:rPr lang="en-US" sz="1200" dirty="0" err="1" smtClean="0">
                          <a:solidFill>
                            <a:schemeClr val="tx1">
                              <a:lumMod val="75000"/>
                              <a:lumOff val="25000"/>
                            </a:schemeClr>
                          </a:solidFill>
                          <a:effectLst/>
                          <a:latin typeface="HelveticaNeueLT Pro 45 Lt" panose="020B0403020202020204" pitchFamily="34" charset="0"/>
                        </a:rPr>
                        <a:t>docker-compose.yml</a:t>
                      </a:r>
                      <a:r>
                        <a:rPr lang="en-US" sz="1200" baseline="0" dirty="0" smtClean="0">
                          <a:solidFill>
                            <a:schemeClr val="tx1">
                              <a:lumMod val="75000"/>
                              <a:lumOff val="25000"/>
                            </a:schemeClr>
                          </a:solidFill>
                          <a:effectLst/>
                          <a:latin typeface="HelveticaNeueLT Pro 45 Lt" panose="020B0403020202020204" pitchFamily="34" charset="0"/>
                        </a:rPr>
                        <a:t> file</a:t>
                      </a:r>
                      <a:endParaRPr lang="en-US" sz="1200" dirty="0" smtClean="0">
                        <a:solidFill>
                          <a:schemeClr val="tx1">
                            <a:lumMod val="75000"/>
                            <a:lumOff val="25000"/>
                          </a:schemeClr>
                        </a:solidFill>
                        <a:effectLst/>
                        <a:latin typeface="HelveticaNeueLT Pro 45 Lt" panose="020B0403020202020204" pitchFamily="34" charset="0"/>
                      </a:endParaRPr>
                    </a:p>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Compose the application together using </a:t>
                      </a:r>
                      <a:r>
                        <a:rPr lang="en-US" sz="1200" dirty="0" err="1" smtClean="0">
                          <a:solidFill>
                            <a:schemeClr val="tx1">
                              <a:lumMod val="75000"/>
                              <a:lumOff val="25000"/>
                            </a:schemeClr>
                          </a:solidFill>
                          <a:effectLst/>
                          <a:latin typeface="HelveticaNeueLT Pro 45 Lt" panose="020B0403020202020204" pitchFamily="34" charset="0"/>
                        </a:rPr>
                        <a:t>docker</a:t>
                      </a:r>
                      <a:r>
                        <a:rPr lang="en-US" sz="1200" dirty="0" smtClean="0">
                          <a:solidFill>
                            <a:schemeClr val="tx1">
                              <a:lumMod val="75000"/>
                              <a:lumOff val="25000"/>
                            </a:schemeClr>
                          </a:solidFill>
                          <a:effectLst/>
                          <a:latin typeface="HelveticaNeueLT Pro 45 Lt" panose="020B0403020202020204" pitchFamily="34" charset="0"/>
                        </a:rPr>
                        <a:t> compose</a:t>
                      </a:r>
                      <a:endParaRPr lang="en-US" sz="1200" dirty="0" smtClean="0">
                        <a:solidFill>
                          <a:schemeClr val="tx1">
                            <a:lumMod val="75000"/>
                            <a:lumOff val="25000"/>
                          </a:schemeClr>
                        </a:solidFill>
                        <a:effectLst/>
                        <a:latin typeface="HelveticaNeueLT Pro 45 Lt" panose="020B0403020202020204" pitchFamily="34" charset="0"/>
                      </a:endParaRPr>
                    </a:p>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Run</a:t>
                      </a:r>
                      <a:r>
                        <a:rPr lang="en-US" sz="1200" baseline="0" dirty="0" smtClean="0">
                          <a:solidFill>
                            <a:schemeClr val="tx1">
                              <a:lumMod val="75000"/>
                              <a:lumOff val="25000"/>
                            </a:schemeClr>
                          </a:solidFill>
                          <a:effectLst/>
                          <a:latin typeface="HelveticaNeueLT Pro 45 Lt" panose="020B0403020202020204" pitchFamily="34" charset="0"/>
                        </a:rPr>
                        <a:t> the application using </a:t>
                      </a:r>
                      <a:r>
                        <a:rPr lang="en-US" sz="1200" baseline="0" dirty="0" err="1" smtClean="0">
                          <a:solidFill>
                            <a:schemeClr val="tx1">
                              <a:lumMod val="75000"/>
                              <a:lumOff val="25000"/>
                            </a:schemeClr>
                          </a:solidFill>
                          <a:effectLst/>
                          <a:latin typeface="HelveticaNeueLT Pro 45 Lt" panose="020B0403020202020204" pitchFamily="34" charset="0"/>
                        </a:rPr>
                        <a:t>docker</a:t>
                      </a:r>
                      <a:r>
                        <a:rPr lang="en-US" sz="1200" baseline="0" dirty="0" smtClean="0">
                          <a:solidFill>
                            <a:schemeClr val="tx1">
                              <a:lumMod val="75000"/>
                              <a:lumOff val="25000"/>
                            </a:schemeClr>
                          </a:solidFill>
                          <a:effectLst/>
                          <a:latin typeface="HelveticaNeueLT Pro 45 Lt" panose="020B0403020202020204" pitchFamily="34" charset="0"/>
                        </a:rPr>
                        <a:t>-compose up (using a single command)</a:t>
                      </a:r>
                      <a:endParaRPr lang="en-US" sz="1200" dirty="0" smtClean="0">
                        <a:solidFill>
                          <a:schemeClr val="tx1">
                            <a:lumMod val="75000"/>
                            <a:lumOff val="25000"/>
                          </a:schemeClr>
                        </a:solidFill>
                        <a:effectLst/>
                        <a:latin typeface="HelveticaNeueLT Pro 45 Lt" panose="020B0403020202020204" pitchFamily="34" charset="0"/>
                      </a:endParaRPr>
                    </a:p>
                  </a:txBody>
                  <a:tcPr marT="91440" marB="91440">
                    <a:lnL>
                      <a:noFill/>
                    </a:lnL>
                    <a:lnR w="12700" cmpd="sng">
                      <a:noFill/>
                      <a:prstDash val="solid"/>
                    </a:lnR>
                    <a:lnT>
                      <a:noFill/>
                    </a:lnT>
                    <a:lnB>
                      <a:noFill/>
                    </a:lnB>
                    <a:lnTlToBr w="12700" cmpd="sng">
                      <a:noFill/>
                      <a:prstDash val="solid"/>
                    </a:lnTlToBr>
                    <a:lnBlToTr w="12700" cmpd="sng">
                      <a:noFill/>
                      <a:prstDash val="solid"/>
                    </a:lnBlToTr>
                    <a:solidFill>
                      <a:schemeClr val="bg1">
                        <a:lumMod val="95000"/>
                      </a:schemeClr>
                    </a:solidFill>
                  </a:tcPr>
                </a:tc>
                <a:extLst>
                  <a:ext uri="{0D108BD9-81ED-4DB2-BD59-A6C34878D82A}">
                    <a16:rowId xmlns="" xmlns:a16="http://schemas.microsoft.com/office/drawing/2014/main" val="1451844188"/>
                  </a:ext>
                </a:extLst>
              </a:tr>
            </a:tbl>
          </a:graphicData>
        </a:graphic>
      </p:graphicFrame>
      <p:sp>
        <p:nvSpPr>
          <p:cNvPr id="10" name="TextBox 9"/>
          <p:cNvSpPr txBox="1"/>
          <p:nvPr/>
        </p:nvSpPr>
        <p:spPr>
          <a:xfrm>
            <a:off x="584200" y="787400"/>
            <a:ext cx="4800600" cy="461665"/>
          </a:xfrm>
          <a:prstGeom prst="rect">
            <a:avLst/>
          </a:prstGeom>
        </p:spPr>
        <p:txBody>
          <a:bodyPr wrap="square" rtlCol="0">
            <a:spAutoFit/>
          </a:bodyPr>
          <a:lstStyle/>
          <a:p>
            <a:r>
              <a:rPr lang="en-US" sz="1200" b="1" dirty="0" smtClean="0">
                <a:latin typeface="HelveticaNeueLT Pro 45 Lt"/>
                <a:cs typeface="HelveticaNeueLT Pro 45 Lt"/>
              </a:rPr>
              <a:t>GOAL</a:t>
            </a:r>
            <a:r>
              <a:rPr lang="en-US" sz="1200" dirty="0" smtClean="0">
                <a:latin typeface="HelveticaNeueLT Pro 45 Lt"/>
                <a:cs typeface="HelveticaNeueLT Pro 45 Lt"/>
              </a:rPr>
              <a:t> – Learn to create multi-container application. Tak</a:t>
            </a:r>
            <a:r>
              <a:rPr lang="en-US" sz="1200" dirty="0" smtClean="0">
                <a:latin typeface="HelveticaNeueLT Pro 45 Lt"/>
                <a:cs typeface="HelveticaNeueLT Pro 45 Lt"/>
              </a:rPr>
              <a:t>e two </a:t>
            </a:r>
            <a:r>
              <a:rPr lang="en-US" sz="1200" dirty="0" err="1" smtClean="0">
                <a:latin typeface="HelveticaNeueLT Pro 45 Lt"/>
                <a:cs typeface="HelveticaNeueLT Pro 45 Lt"/>
              </a:rPr>
              <a:t>docker</a:t>
            </a:r>
            <a:r>
              <a:rPr lang="en-US" sz="1200" dirty="0" smtClean="0">
                <a:latin typeface="HelveticaNeueLT Pro 45 Lt"/>
                <a:cs typeface="HelveticaNeueLT Pro 45 Lt"/>
              </a:rPr>
              <a:t> image and compose them using </a:t>
            </a:r>
            <a:r>
              <a:rPr lang="en-US" sz="1200" dirty="0" err="1" smtClean="0">
                <a:latin typeface="HelveticaNeueLT Pro 45 Lt"/>
                <a:cs typeface="HelveticaNeueLT Pro 45 Lt"/>
              </a:rPr>
              <a:t>docker</a:t>
            </a:r>
            <a:r>
              <a:rPr lang="en-US" sz="1200" dirty="0" smtClean="0">
                <a:latin typeface="HelveticaNeueLT Pro 45 Lt"/>
                <a:cs typeface="HelveticaNeueLT Pro 45 Lt"/>
              </a:rPr>
              <a:t> composition.</a:t>
            </a:r>
            <a:endParaRPr lang="en-US" sz="1200" dirty="0">
              <a:latin typeface="HelveticaNeueLT Pro 45 Lt"/>
              <a:cs typeface="HelveticaNeueLT Pro 45 Lt"/>
            </a:endParaRPr>
          </a:p>
        </p:txBody>
      </p:sp>
    </p:spTree>
    <p:extLst>
      <p:ext uri="{BB962C8B-B14F-4D97-AF65-F5344CB8AC3E}">
        <p14:creationId xmlns:p14="http://schemas.microsoft.com/office/powerpoint/2010/main" val="5996833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11" name="Text Placeholder 2"/>
          <p:cNvSpPr txBox="1">
            <a:spLocks/>
          </p:cNvSpPr>
          <p:nvPr/>
        </p:nvSpPr>
        <p:spPr>
          <a:xfrm>
            <a:off x="45463" y="4878138"/>
            <a:ext cx="3216849" cy="214318"/>
          </a:xfrm>
          <a:prstGeom prst="rect">
            <a:avLst/>
          </a:prstGeom>
          <a:noFill/>
          <a:ln>
            <a:noFill/>
          </a:ln>
        </p:spPr>
        <p:txBody>
          <a:bodyPr lIns="0" tIns="0" rIns="0" bIns="0" anchor="b" anchorCtr="0"/>
          <a:lstStyle>
            <a:defPPr marR="0" lvl="0" algn="l" rtl="0">
              <a:lnSpc>
                <a:spcPct val="100000"/>
              </a:lnSpc>
              <a:spcBef>
                <a:spcPts val="0"/>
              </a:spcBef>
              <a:spcAft>
                <a:spcPts val="0"/>
              </a:spcAft>
            </a:defPPr>
            <a:lvl1pPr marL="109538" marR="0" lvl="0" indent="-109538" algn="l" rtl="0" eaLnBrk="1" hangingPunct="1">
              <a:lnSpc>
                <a:spcPct val="100000"/>
              </a:lnSpc>
              <a:spcBef>
                <a:spcPts val="200"/>
              </a:spcBef>
              <a:spcAft>
                <a:spcPts val="600"/>
              </a:spcAft>
              <a:buClr>
                <a:schemeClr val="dk1"/>
              </a:buClr>
              <a:buSzPct val="75000"/>
              <a:buFont typeface="Arial"/>
              <a:buChar char="•"/>
              <a:defRPr sz="1400" b="0" i="0" u="none" strike="noStrike" cap="none">
                <a:solidFill>
                  <a:schemeClr val="dk1"/>
                </a:solidFill>
                <a:latin typeface="HelveticaNeueLT Pro 45 Lt"/>
                <a:ea typeface="Helvetica Neue"/>
                <a:cs typeface="HelveticaNeueLT Pro 45 Lt"/>
                <a:sym typeface="Helvetica Neue"/>
              </a:defRPr>
            </a:lvl1pPr>
            <a:lvl2pPr marL="339725" marR="0" lvl="1" indent="-109538" algn="l" rtl="0" eaLnBrk="1" hangingPunct="1">
              <a:lnSpc>
                <a:spcPct val="100000"/>
              </a:lnSpc>
              <a:spcBef>
                <a:spcPts val="200"/>
              </a:spcBef>
              <a:spcAft>
                <a:spcPts val="400"/>
              </a:spcAft>
              <a:buClr>
                <a:schemeClr val="dk1"/>
              </a:buClr>
              <a:buSzPct val="80000"/>
              <a:buFont typeface="Merriweather Sans"/>
              <a:buChar char="-"/>
              <a:defRPr sz="1200" b="0" i="0" u="none" strike="noStrike" cap="none">
                <a:solidFill>
                  <a:schemeClr val="dk1"/>
                </a:solidFill>
                <a:latin typeface="HelveticaNeueLT Pro 45 Lt"/>
                <a:ea typeface="Helvetica Neue"/>
                <a:cs typeface="HelveticaNeueLT Pro 45 Lt"/>
                <a:sym typeface="Helvetica Neue"/>
              </a:defRPr>
            </a:lvl2pPr>
            <a:lvl3pPr marL="569913" marR="0" lvl="2" indent="-109538" algn="l" rtl="0" eaLnBrk="1" hangingPunct="1">
              <a:lnSpc>
                <a:spcPct val="100000"/>
              </a:lnSpc>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00" marR="0" lvl="3"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9pPr>
          </a:lstStyle>
          <a:p>
            <a:pPr marL="0" indent="0">
              <a:spcBef>
                <a:spcPts val="0"/>
              </a:spcBef>
              <a:spcAft>
                <a:spcPts val="0"/>
              </a:spcAft>
              <a:buNone/>
            </a:pPr>
            <a:r>
              <a:rPr lang="en-US" sz="500" dirty="0" smtClean="0">
                <a:solidFill>
                  <a:schemeClr val="bg1"/>
                </a:solidFill>
              </a:rPr>
              <a:t>Source</a:t>
            </a:r>
            <a:r>
              <a:rPr lang="en-US" sz="500" dirty="0">
                <a:solidFill>
                  <a:schemeClr val="bg1"/>
                </a:solidFill>
              </a:rPr>
              <a:t>: </a:t>
            </a:r>
            <a:r>
              <a:rPr lang="en-US" sz="500" dirty="0" smtClean="0">
                <a:solidFill>
                  <a:schemeClr val="bg1"/>
                </a:solidFill>
              </a:rPr>
              <a:t>googlr.com</a:t>
            </a:r>
            <a:endParaRPr lang="en-US" sz="500" dirty="0">
              <a:solidFill>
                <a:schemeClr val="bg1"/>
              </a:solidFill>
            </a:endParaRPr>
          </a:p>
        </p:txBody>
      </p:sp>
      <p:sp>
        <p:nvSpPr>
          <p:cNvPr id="15" name="Rectangle 68"/>
          <p:cNvSpPr/>
          <p:nvPr/>
        </p:nvSpPr>
        <p:spPr>
          <a:xfrm>
            <a:off x="5892800" y="0"/>
            <a:ext cx="3251201" cy="5145088"/>
          </a:xfrm>
          <a:custGeom>
            <a:avLst/>
            <a:gdLst>
              <a:gd name="connsiteX0" fmla="*/ 0 w 2664902"/>
              <a:gd name="connsiteY0" fmla="*/ 0 h 5143500"/>
              <a:gd name="connsiteX1" fmla="*/ 2664902 w 2664902"/>
              <a:gd name="connsiteY1" fmla="*/ 0 h 5143500"/>
              <a:gd name="connsiteX2" fmla="*/ 2664902 w 2664902"/>
              <a:gd name="connsiteY2" fmla="*/ 5143500 h 5143500"/>
              <a:gd name="connsiteX3" fmla="*/ 0 w 2664902"/>
              <a:gd name="connsiteY3" fmla="*/ 5143500 h 5143500"/>
              <a:gd name="connsiteX4" fmla="*/ 0 w 2664902"/>
              <a:gd name="connsiteY4" fmla="*/ 0 h 5143500"/>
              <a:gd name="connsiteX0" fmla="*/ 114300 w 2779202"/>
              <a:gd name="connsiteY0" fmla="*/ 0 h 5168900"/>
              <a:gd name="connsiteX1" fmla="*/ 2779202 w 2779202"/>
              <a:gd name="connsiteY1" fmla="*/ 0 h 5168900"/>
              <a:gd name="connsiteX2" fmla="*/ 2779202 w 2779202"/>
              <a:gd name="connsiteY2" fmla="*/ 5143500 h 5168900"/>
              <a:gd name="connsiteX3" fmla="*/ 0 w 2779202"/>
              <a:gd name="connsiteY3" fmla="*/ 5168900 h 5168900"/>
              <a:gd name="connsiteX4" fmla="*/ 114300 w 2779202"/>
              <a:gd name="connsiteY4" fmla="*/ 0 h 51689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57788"/>
              <a:gd name="connsiteX1" fmla="*/ 2779202 w 2779202"/>
              <a:gd name="connsiteY1" fmla="*/ 12700 h 5157788"/>
              <a:gd name="connsiteX2" fmla="*/ 2779202 w 2779202"/>
              <a:gd name="connsiteY2" fmla="*/ 5156200 h 5157788"/>
              <a:gd name="connsiteX3" fmla="*/ 0 w 2779202"/>
              <a:gd name="connsiteY3" fmla="*/ 5157788 h 5157788"/>
              <a:gd name="connsiteX4" fmla="*/ 228600 w 2779202"/>
              <a:gd name="connsiteY4" fmla="*/ 0 h 5157788"/>
              <a:gd name="connsiteX0" fmla="*/ 228600 w 2779202"/>
              <a:gd name="connsiteY0" fmla="*/ 0 h 5157788"/>
              <a:gd name="connsiteX1" fmla="*/ 2779202 w 2779202"/>
              <a:gd name="connsiteY1" fmla="*/ 12700 h 5157788"/>
              <a:gd name="connsiteX2" fmla="*/ 2779202 w 2779202"/>
              <a:gd name="connsiteY2" fmla="*/ 5156200 h 5157788"/>
              <a:gd name="connsiteX3" fmla="*/ 0 w 2779202"/>
              <a:gd name="connsiteY3" fmla="*/ 5157788 h 5157788"/>
              <a:gd name="connsiteX4" fmla="*/ 228600 w 2779202"/>
              <a:gd name="connsiteY4" fmla="*/ 0 h 5157788"/>
              <a:gd name="connsiteX0" fmla="*/ 204787 w 2779202"/>
              <a:gd name="connsiteY0" fmla="*/ 1587 h 5145088"/>
              <a:gd name="connsiteX1" fmla="*/ 2779202 w 2779202"/>
              <a:gd name="connsiteY1" fmla="*/ 0 h 5145088"/>
              <a:gd name="connsiteX2" fmla="*/ 2779202 w 2779202"/>
              <a:gd name="connsiteY2" fmla="*/ 5143500 h 5145088"/>
              <a:gd name="connsiteX3" fmla="*/ 0 w 2779202"/>
              <a:gd name="connsiteY3" fmla="*/ 5145088 h 5145088"/>
              <a:gd name="connsiteX4" fmla="*/ 204787 w 2779202"/>
              <a:gd name="connsiteY4" fmla="*/ 1587 h 5145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9202" h="5145088">
                <a:moveTo>
                  <a:pt x="204787" y="1587"/>
                </a:moveTo>
                <a:lnTo>
                  <a:pt x="2779202" y="0"/>
                </a:lnTo>
                <a:lnTo>
                  <a:pt x="2779202" y="5143500"/>
                </a:lnTo>
                <a:lnTo>
                  <a:pt x="0" y="5145088"/>
                </a:lnTo>
                <a:cubicBezTo>
                  <a:pt x="68262" y="4768850"/>
                  <a:pt x="192087" y="4738687"/>
                  <a:pt x="204787" y="1587"/>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p:nvSpPr>
        <p:spPr>
          <a:xfrm>
            <a:off x="6351254" y="2739154"/>
            <a:ext cx="2334293" cy="523220"/>
          </a:xfrm>
          <a:prstGeom prst="rect">
            <a:avLst/>
          </a:prstGeom>
        </p:spPr>
        <p:txBody>
          <a:bodyPr wrap="none" lIns="0" tIns="0" rIns="0" bIns="0" anchor="ctr">
            <a:noAutofit/>
          </a:bodyPr>
          <a:lstStyle/>
          <a:p>
            <a:pPr algn="ctr"/>
            <a:r>
              <a:rPr lang="en-US" sz="2400" dirty="0">
                <a:solidFill>
                  <a:schemeClr val="bg1"/>
                </a:solidFill>
                <a:latin typeface="HelveticaNeueLT Pro 45 Lt"/>
                <a:ea typeface="Helvetica Neue"/>
                <a:cs typeface="HelveticaNeueLT Pro 45 Lt"/>
                <a:sym typeface="Helvetica Neue"/>
              </a:rPr>
              <a:t>Lab </a:t>
            </a:r>
            <a:r>
              <a:rPr lang="en-US" sz="2400" dirty="0" smtClean="0">
                <a:solidFill>
                  <a:schemeClr val="bg1"/>
                </a:solidFill>
                <a:latin typeface="HelveticaNeueLT Pro 45 Lt"/>
                <a:ea typeface="Helvetica Neue"/>
                <a:cs typeface="HelveticaNeueLT Pro 45 Lt"/>
                <a:sym typeface="Helvetica Neue"/>
              </a:rPr>
              <a:t>-3</a:t>
            </a:r>
            <a:endParaRPr lang="en-US" sz="2400" dirty="0">
              <a:solidFill>
                <a:schemeClr val="bg1"/>
              </a:solidFill>
              <a:latin typeface="HelveticaNeueLT Pro 45 Lt"/>
              <a:ea typeface="Helvetica Neue"/>
              <a:cs typeface="HelveticaNeueLT Pro 45 Lt"/>
              <a:sym typeface="Helvetica Neue"/>
            </a:endParaRPr>
          </a:p>
        </p:txBody>
      </p:sp>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6920" y="1812520"/>
            <a:ext cx="822960" cy="822960"/>
          </a:xfrm>
          <a:prstGeom prst="rect">
            <a:avLst/>
          </a:prstGeom>
        </p:spPr>
      </p:pic>
      <p:sp>
        <p:nvSpPr>
          <p:cNvPr id="18" name="TextBox 17"/>
          <p:cNvSpPr txBox="1"/>
          <p:nvPr/>
        </p:nvSpPr>
        <p:spPr>
          <a:xfrm>
            <a:off x="6235699" y="3326568"/>
            <a:ext cx="2565402" cy="584775"/>
          </a:xfrm>
          <a:prstGeom prst="rect">
            <a:avLst/>
          </a:prstGeom>
        </p:spPr>
        <p:txBody>
          <a:bodyPr wrap="square" lIns="0" tIns="0" rIns="0" bIns="0" rtlCol="0" anchor="ctr" anchorCtr="0">
            <a:noAutofit/>
          </a:bodyPr>
          <a:lstStyle/>
          <a:p>
            <a:pPr algn="ctr"/>
            <a:r>
              <a:rPr lang="en-US" sz="1200" dirty="0">
                <a:solidFill>
                  <a:srgbClr val="FFFFFF"/>
                </a:solidFill>
                <a:latin typeface="HelveticaNeueLT Pro 45 Lt"/>
                <a:cs typeface="HelveticaNeueLT Pro 45 Lt"/>
              </a:rPr>
              <a:t>Push &amp; Pull Docker</a:t>
            </a:r>
          </a:p>
          <a:p>
            <a:pPr algn="ctr"/>
            <a:r>
              <a:rPr lang="en-US" sz="1200" dirty="0">
                <a:solidFill>
                  <a:srgbClr val="FFFFFF"/>
                </a:solidFill>
                <a:latin typeface="HelveticaNeueLT Pro 45 Lt"/>
                <a:cs typeface="HelveticaNeueLT Pro 45 Lt"/>
              </a:rPr>
              <a:t> Images to Docker </a:t>
            </a:r>
            <a:r>
              <a:rPr lang="en-US" sz="1200" dirty="0" smtClean="0">
                <a:solidFill>
                  <a:srgbClr val="FFFFFF"/>
                </a:solidFill>
                <a:latin typeface="HelveticaNeueLT Pro 45 Lt"/>
                <a:cs typeface="HelveticaNeueLT Pro 45 Lt"/>
              </a:rPr>
              <a:t>registry</a:t>
            </a:r>
            <a:endParaRPr lang="en-US" sz="1200" dirty="0">
              <a:solidFill>
                <a:srgbClr val="FFFFFF"/>
              </a:solidFill>
              <a:latin typeface="HelveticaNeueLT Pro 45 Lt"/>
              <a:cs typeface="HelveticaNeueLT Pro 45 Lt"/>
            </a:endParaRPr>
          </a:p>
        </p:txBody>
      </p:sp>
      <p:sp>
        <p:nvSpPr>
          <p:cNvPr id="19" name="Rectangle 18"/>
          <p:cNvSpPr/>
          <p:nvPr/>
        </p:nvSpPr>
        <p:spPr>
          <a:xfrm>
            <a:off x="658092" y="1924050"/>
            <a:ext cx="4281052" cy="339436"/>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22" name="Table 21"/>
          <p:cNvGraphicFramePr>
            <a:graphicFrameLocks noGrp="1"/>
          </p:cNvGraphicFramePr>
          <p:nvPr>
            <p:extLst>
              <p:ext uri="{D42A27DB-BD31-4B8C-83A1-F6EECF244321}">
                <p14:modId xmlns:p14="http://schemas.microsoft.com/office/powerpoint/2010/main" val="2502028076"/>
              </p:ext>
            </p:extLst>
          </p:nvPr>
        </p:nvGraphicFramePr>
        <p:xfrm>
          <a:off x="653329" y="2263487"/>
          <a:ext cx="4285815" cy="1767840"/>
        </p:xfrm>
        <a:graphic>
          <a:graphicData uri="http://schemas.openxmlformats.org/drawingml/2006/table">
            <a:tbl>
              <a:tblPr/>
              <a:tblGrid>
                <a:gridCol w="4285815">
                  <a:extLst>
                    <a:ext uri="{9D8B030D-6E8A-4147-A177-3AD203B41FA5}">
                      <a16:colId xmlns="" xmlns:a16="http://schemas.microsoft.com/office/drawing/2014/main" val="776762545"/>
                    </a:ext>
                  </a:extLst>
                </a:gridCol>
              </a:tblGrid>
              <a:tr h="1402767">
                <a:tc>
                  <a:txBody>
                    <a:bodyPr/>
                    <a:lstStyle/>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Create </a:t>
                      </a:r>
                      <a:r>
                        <a:rPr lang="en-US" sz="1200" dirty="0" smtClean="0">
                          <a:solidFill>
                            <a:schemeClr val="tx1">
                              <a:lumMod val="75000"/>
                              <a:lumOff val="25000"/>
                            </a:schemeClr>
                          </a:solidFill>
                          <a:effectLst/>
                          <a:latin typeface="HelveticaNeueLT Pro 45 Lt" panose="020B0403020202020204" pitchFamily="34" charset="0"/>
                        </a:rPr>
                        <a:t>new </a:t>
                      </a:r>
                      <a:r>
                        <a:rPr lang="en-US" sz="1200" dirty="0" err="1" smtClean="0">
                          <a:solidFill>
                            <a:schemeClr val="tx1">
                              <a:lumMod val="75000"/>
                              <a:lumOff val="25000"/>
                            </a:schemeClr>
                          </a:solidFill>
                          <a:effectLst/>
                          <a:latin typeface="HelveticaNeueLT Pro 45 Lt" panose="020B0403020202020204" pitchFamily="34" charset="0"/>
                        </a:rPr>
                        <a:t>docker</a:t>
                      </a:r>
                      <a:r>
                        <a:rPr lang="en-US" sz="1200" dirty="0" smtClean="0">
                          <a:solidFill>
                            <a:schemeClr val="tx1">
                              <a:lumMod val="75000"/>
                              <a:lumOff val="25000"/>
                            </a:schemeClr>
                          </a:solidFill>
                          <a:effectLst/>
                          <a:latin typeface="HelveticaNeueLT Pro 45 Lt" panose="020B0403020202020204" pitchFamily="34" charset="0"/>
                        </a:rPr>
                        <a:t> </a:t>
                      </a:r>
                      <a:r>
                        <a:rPr lang="en-US" sz="1200" dirty="0" smtClean="0">
                          <a:solidFill>
                            <a:schemeClr val="tx1">
                              <a:lumMod val="75000"/>
                              <a:lumOff val="25000"/>
                            </a:schemeClr>
                          </a:solidFill>
                          <a:effectLst/>
                          <a:latin typeface="HelveticaNeueLT Pro 45 Lt" panose="020B0403020202020204" pitchFamily="34" charset="0"/>
                        </a:rPr>
                        <a:t>image using </a:t>
                      </a:r>
                      <a:r>
                        <a:rPr lang="en-US" sz="1200" dirty="0" err="1" smtClean="0">
                          <a:solidFill>
                            <a:schemeClr val="tx1">
                              <a:lumMod val="75000"/>
                              <a:lumOff val="25000"/>
                            </a:schemeClr>
                          </a:solidFill>
                          <a:effectLst/>
                          <a:latin typeface="HelveticaNeueLT Pro 45 Lt" panose="020B0403020202020204" pitchFamily="34" charset="0"/>
                        </a:rPr>
                        <a:t>docker</a:t>
                      </a:r>
                      <a:r>
                        <a:rPr lang="en-US" sz="1200" dirty="0" smtClean="0">
                          <a:solidFill>
                            <a:schemeClr val="tx1">
                              <a:lumMod val="75000"/>
                              <a:lumOff val="25000"/>
                            </a:schemeClr>
                          </a:solidFill>
                          <a:effectLst/>
                          <a:latin typeface="HelveticaNeueLT Pro 45 Lt" panose="020B0403020202020204" pitchFamily="34" charset="0"/>
                        </a:rPr>
                        <a:t> </a:t>
                      </a:r>
                      <a:r>
                        <a:rPr lang="en-US" sz="1200" dirty="0" smtClean="0">
                          <a:solidFill>
                            <a:schemeClr val="tx1">
                              <a:lumMod val="75000"/>
                              <a:lumOff val="25000"/>
                            </a:schemeClr>
                          </a:solidFill>
                          <a:effectLst/>
                          <a:latin typeface="HelveticaNeueLT Pro 45 Lt" panose="020B0403020202020204" pitchFamily="34" charset="0"/>
                        </a:rPr>
                        <a:t>file or use an existing </a:t>
                      </a:r>
                      <a:r>
                        <a:rPr lang="en-US" sz="1200" dirty="0" err="1" smtClean="0">
                          <a:solidFill>
                            <a:schemeClr val="tx1">
                              <a:lumMod val="75000"/>
                              <a:lumOff val="25000"/>
                            </a:schemeClr>
                          </a:solidFill>
                          <a:effectLst/>
                          <a:latin typeface="HelveticaNeueLT Pro 45 Lt" panose="020B0403020202020204" pitchFamily="34" charset="0"/>
                        </a:rPr>
                        <a:t>docker</a:t>
                      </a:r>
                      <a:r>
                        <a:rPr lang="en-US" sz="1200" dirty="0" smtClean="0">
                          <a:solidFill>
                            <a:schemeClr val="tx1">
                              <a:lumMod val="75000"/>
                              <a:lumOff val="25000"/>
                            </a:schemeClr>
                          </a:solidFill>
                          <a:effectLst/>
                          <a:latin typeface="HelveticaNeueLT Pro 45 Lt" panose="020B0403020202020204" pitchFamily="34" charset="0"/>
                        </a:rPr>
                        <a:t> image</a:t>
                      </a:r>
                      <a:r>
                        <a:rPr lang="en-US" sz="1200" baseline="0" dirty="0" smtClean="0">
                          <a:solidFill>
                            <a:schemeClr val="tx1">
                              <a:lumMod val="75000"/>
                              <a:lumOff val="25000"/>
                            </a:schemeClr>
                          </a:solidFill>
                          <a:effectLst/>
                          <a:latin typeface="HelveticaNeueLT Pro 45 Lt" panose="020B0403020202020204" pitchFamily="34" charset="0"/>
                        </a:rPr>
                        <a:t> created in Lab1</a:t>
                      </a:r>
                      <a:endParaRPr lang="en-US" sz="1200" dirty="0" smtClean="0">
                        <a:solidFill>
                          <a:schemeClr val="tx1">
                            <a:lumMod val="75000"/>
                            <a:lumOff val="25000"/>
                          </a:schemeClr>
                        </a:solidFill>
                        <a:effectLst/>
                        <a:latin typeface="HelveticaNeueLT Pro 45 Lt" panose="020B0403020202020204" pitchFamily="34" charset="0"/>
                      </a:endParaRPr>
                    </a:p>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Tag the docker image</a:t>
                      </a:r>
                    </a:p>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Connect to your </a:t>
                      </a:r>
                      <a:r>
                        <a:rPr lang="en-US" sz="1200" dirty="0" err="1" smtClean="0">
                          <a:solidFill>
                            <a:schemeClr val="tx1">
                              <a:lumMod val="75000"/>
                              <a:lumOff val="25000"/>
                            </a:schemeClr>
                          </a:solidFill>
                          <a:effectLst/>
                          <a:latin typeface="HelveticaNeueLT Pro 45 Lt" panose="020B0403020202020204" pitchFamily="34" charset="0"/>
                        </a:rPr>
                        <a:t>docker</a:t>
                      </a:r>
                      <a:r>
                        <a:rPr lang="en-US" sz="1200" dirty="0" smtClean="0">
                          <a:solidFill>
                            <a:schemeClr val="tx1">
                              <a:lumMod val="75000"/>
                              <a:lumOff val="25000"/>
                            </a:schemeClr>
                          </a:solidFill>
                          <a:effectLst/>
                          <a:latin typeface="HelveticaNeueLT Pro 45 Lt" panose="020B0403020202020204" pitchFamily="34" charset="0"/>
                        </a:rPr>
                        <a:t> registry (using </a:t>
                      </a:r>
                      <a:r>
                        <a:rPr lang="en-US" sz="1200" dirty="0" err="1" smtClean="0">
                          <a:solidFill>
                            <a:schemeClr val="tx1">
                              <a:lumMod val="75000"/>
                              <a:lumOff val="25000"/>
                            </a:schemeClr>
                          </a:solidFill>
                          <a:effectLst/>
                          <a:latin typeface="HelveticaNeueLT Pro 45 Lt" panose="020B0403020202020204" pitchFamily="34" charset="0"/>
                        </a:rPr>
                        <a:t>docker</a:t>
                      </a:r>
                      <a:r>
                        <a:rPr lang="en-US" sz="1200" dirty="0" smtClean="0">
                          <a:solidFill>
                            <a:schemeClr val="tx1">
                              <a:lumMod val="75000"/>
                              <a:lumOff val="25000"/>
                            </a:schemeClr>
                          </a:solidFill>
                          <a:effectLst/>
                          <a:latin typeface="HelveticaNeueLT Pro 45 Lt" panose="020B0403020202020204" pitchFamily="34" charset="0"/>
                        </a:rPr>
                        <a:t> hub)</a:t>
                      </a:r>
                    </a:p>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Push your images</a:t>
                      </a:r>
                    </a:p>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Verify the images has been pushed by logging to </a:t>
                      </a:r>
                      <a:r>
                        <a:rPr lang="en-US" sz="1200" dirty="0" err="1" smtClean="0">
                          <a:solidFill>
                            <a:schemeClr val="tx1">
                              <a:lumMod val="75000"/>
                              <a:lumOff val="25000"/>
                            </a:schemeClr>
                          </a:solidFill>
                          <a:effectLst/>
                          <a:latin typeface="HelveticaNeueLT Pro 45 Lt" panose="020B0403020202020204" pitchFamily="34" charset="0"/>
                        </a:rPr>
                        <a:t>docker</a:t>
                      </a:r>
                      <a:r>
                        <a:rPr lang="en-US" sz="1200" dirty="0" smtClean="0">
                          <a:solidFill>
                            <a:schemeClr val="tx1">
                              <a:lumMod val="75000"/>
                              <a:lumOff val="25000"/>
                            </a:schemeClr>
                          </a:solidFill>
                          <a:effectLst/>
                          <a:latin typeface="HelveticaNeueLT Pro 45 Lt" panose="020B0403020202020204" pitchFamily="34" charset="0"/>
                        </a:rPr>
                        <a:t> registry (</a:t>
                      </a:r>
                      <a:r>
                        <a:rPr lang="en-US" sz="1200" dirty="0" err="1" smtClean="0">
                          <a:solidFill>
                            <a:schemeClr val="tx1">
                              <a:lumMod val="75000"/>
                              <a:lumOff val="25000"/>
                            </a:schemeClr>
                          </a:solidFill>
                          <a:effectLst/>
                          <a:latin typeface="HelveticaNeueLT Pro 45 Lt" panose="020B0403020202020204" pitchFamily="34" charset="0"/>
                        </a:rPr>
                        <a:t>docker</a:t>
                      </a:r>
                      <a:r>
                        <a:rPr lang="en-US" sz="1200" dirty="0" smtClean="0">
                          <a:solidFill>
                            <a:schemeClr val="tx1">
                              <a:lumMod val="75000"/>
                              <a:lumOff val="25000"/>
                            </a:schemeClr>
                          </a:solidFill>
                          <a:effectLst/>
                          <a:latin typeface="HelveticaNeueLT Pro 45 Lt" panose="020B0403020202020204" pitchFamily="34" charset="0"/>
                        </a:rPr>
                        <a:t> hub or </a:t>
                      </a:r>
                      <a:r>
                        <a:rPr lang="en-US" sz="1200" dirty="0" err="1" smtClean="0">
                          <a:solidFill>
                            <a:schemeClr val="tx1">
                              <a:lumMod val="75000"/>
                              <a:lumOff val="25000"/>
                            </a:schemeClr>
                          </a:solidFill>
                          <a:effectLst/>
                          <a:latin typeface="HelveticaNeueLT Pro 45 Lt" panose="020B0403020202020204" pitchFamily="34" charset="0"/>
                        </a:rPr>
                        <a:t>docker</a:t>
                      </a:r>
                      <a:r>
                        <a:rPr lang="en-US" sz="1200" dirty="0" smtClean="0">
                          <a:solidFill>
                            <a:schemeClr val="tx1">
                              <a:lumMod val="75000"/>
                              <a:lumOff val="25000"/>
                            </a:schemeClr>
                          </a:solidFill>
                          <a:effectLst/>
                          <a:latin typeface="HelveticaNeueLT Pro 45 Lt" panose="020B0403020202020204" pitchFamily="34" charset="0"/>
                        </a:rPr>
                        <a:t> cloud)</a:t>
                      </a:r>
                    </a:p>
                  </a:txBody>
                  <a:tcPr marT="91440" marB="91440">
                    <a:lnL>
                      <a:noFill/>
                    </a:lnL>
                    <a:lnR w="12700" cmpd="sng">
                      <a:noFill/>
                      <a:prstDash val="solid"/>
                    </a:lnR>
                    <a:lnT>
                      <a:noFill/>
                    </a:lnT>
                    <a:lnB>
                      <a:noFill/>
                    </a:lnB>
                    <a:lnTlToBr w="12700" cmpd="sng">
                      <a:noFill/>
                      <a:prstDash val="solid"/>
                    </a:lnTlToBr>
                    <a:lnBlToTr w="12700" cmpd="sng">
                      <a:noFill/>
                      <a:prstDash val="solid"/>
                    </a:lnBlToTr>
                    <a:solidFill>
                      <a:schemeClr val="bg1">
                        <a:lumMod val="95000"/>
                      </a:schemeClr>
                    </a:solidFill>
                  </a:tcPr>
                </a:tc>
                <a:extLst>
                  <a:ext uri="{0D108BD9-81ED-4DB2-BD59-A6C34878D82A}">
                    <a16:rowId xmlns="" xmlns:a16="http://schemas.microsoft.com/office/drawing/2014/main" val="1451844188"/>
                  </a:ext>
                </a:extLst>
              </a:tr>
            </a:tbl>
          </a:graphicData>
        </a:graphic>
      </p:graphicFrame>
      <p:sp>
        <p:nvSpPr>
          <p:cNvPr id="12" name="TextBox 11"/>
          <p:cNvSpPr txBox="1"/>
          <p:nvPr/>
        </p:nvSpPr>
        <p:spPr>
          <a:xfrm>
            <a:off x="584200" y="787400"/>
            <a:ext cx="4800600" cy="646331"/>
          </a:xfrm>
          <a:prstGeom prst="rect">
            <a:avLst/>
          </a:prstGeom>
        </p:spPr>
        <p:txBody>
          <a:bodyPr wrap="square" rtlCol="0">
            <a:spAutoFit/>
          </a:bodyPr>
          <a:lstStyle/>
          <a:p>
            <a:r>
              <a:rPr lang="en-US" sz="1200" b="1" dirty="0" smtClean="0">
                <a:latin typeface="HelveticaNeueLT Pro 45 Lt"/>
                <a:cs typeface="HelveticaNeueLT Pro 45 Lt"/>
              </a:rPr>
              <a:t>GOAL</a:t>
            </a:r>
            <a:r>
              <a:rPr lang="en-US" sz="1200" dirty="0" smtClean="0">
                <a:latin typeface="HelveticaNeueLT Pro 45 Lt"/>
                <a:cs typeface="HelveticaNeueLT Pro 45 Lt"/>
              </a:rPr>
              <a:t> – Learn about concept of container registry, and push the images create into your public repository. As an extra step also try pulling </a:t>
            </a:r>
            <a:r>
              <a:rPr lang="en-US" sz="1200" dirty="0" smtClean="0">
                <a:latin typeface="HelveticaNeueLT Pro 45 Lt"/>
                <a:cs typeface="HelveticaNeueLT Pro 45 Lt"/>
              </a:rPr>
              <a:t>the same images on a separate machine and run it.</a:t>
            </a:r>
            <a:endParaRPr lang="en-US" sz="1200" dirty="0">
              <a:latin typeface="HelveticaNeueLT Pro 45 Lt"/>
              <a:cs typeface="HelveticaNeueLT Pro 45 Lt"/>
            </a:endParaRPr>
          </a:p>
        </p:txBody>
      </p:sp>
    </p:spTree>
    <p:extLst>
      <p:ext uri="{BB962C8B-B14F-4D97-AF65-F5344CB8AC3E}">
        <p14:creationId xmlns:p14="http://schemas.microsoft.com/office/powerpoint/2010/main" val="64569630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11" name="Text Placeholder 2"/>
          <p:cNvSpPr txBox="1">
            <a:spLocks/>
          </p:cNvSpPr>
          <p:nvPr/>
        </p:nvSpPr>
        <p:spPr>
          <a:xfrm>
            <a:off x="45463" y="4878138"/>
            <a:ext cx="3216849" cy="214318"/>
          </a:xfrm>
          <a:prstGeom prst="rect">
            <a:avLst/>
          </a:prstGeom>
          <a:noFill/>
          <a:ln>
            <a:noFill/>
          </a:ln>
        </p:spPr>
        <p:txBody>
          <a:bodyPr lIns="0" tIns="0" rIns="0" bIns="0" anchor="b" anchorCtr="0"/>
          <a:lstStyle>
            <a:defPPr marR="0" lvl="0" algn="l" rtl="0">
              <a:lnSpc>
                <a:spcPct val="100000"/>
              </a:lnSpc>
              <a:spcBef>
                <a:spcPts val="0"/>
              </a:spcBef>
              <a:spcAft>
                <a:spcPts val="0"/>
              </a:spcAft>
            </a:defPPr>
            <a:lvl1pPr marL="109538" marR="0" lvl="0" indent="-109538" algn="l" rtl="0" eaLnBrk="1" hangingPunct="1">
              <a:lnSpc>
                <a:spcPct val="100000"/>
              </a:lnSpc>
              <a:spcBef>
                <a:spcPts val="200"/>
              </a:spcBef>
              <a:spcAft>
                <a:spcPts val="600"/>
              </a:spcAft>
              <a:buClr>
                <a:schemeClr val="dk1"/>
              </a:buClr>
              <a:buSzPct val="75000"/>
              <a:buFont typeface="Arial"/>
              <a:buChar char="•"/>
              <a:defRPr sz="1400" b="0" i="0" u="none" strike="noStrike" cap="none">
                <a:solidFill>
                  <a:schemeClr val="dk1"/>
                </a:solidFill>
                <a:latin typeface="HelveticaNeueLT Pro 45 Lt"/>
                <a:ea typeface="Helvetica Neue"/>
                <a:cs typeface="HelveticaNeueLT Pro 45 Lt"/>
                <a:sym typeface="Helvetica Neue"/>
              </a:defRPr>
            </a:lvl1pPr>
            <a:lvl2pPr marL="339725" marR="0" lvl="1" indent="-109538" algn="l" rtl="0" eaLnBrk="1" hangingPunct="1">
              <a:lnSpc>
                <a:spcPct val="100000"/>
              </a:lnSpc>
              <a:spcBef>
                <a:spcPts val="200"/>
              </a:spcBef>
              <a:spcAft>
                <a:spcPts val="400"/>
              </a:spcAft>
              <a:buClr>
                <a:schemeClr val="dk1"/>
              </a:buClr>
              <a:buSzPct val="80000"/>
              <a:buFont typeface="Merriweather Sans"/>
              <a:buChar char="-"/>
              <a:defRPr sz="1200" b="0" i="0" u="none" strike="noStrike" cap="none">
                <a:solidFill>
                  <a:schemeClr val="dk1"/>
                </a:solidFill>
                <a:latin typeface="HelveticaNeueLT Pro 45 Lt"/>
                <a:ea typeface="Helvetica Neue"/>
                <a:cs typeface="HelveticaNeueLT Pro 45 Lt"/>
                <a:sym typeface="Helvetica Neue"/>
              </a:defRPr>
            </a:lvl2pPr>
            <a:lvl3pPr marL="569913" marR="0" lvl="2" indent="-109538" algn="l" rtl="0" eaLnBrk="1" hangingPunct="1">
              <a:lnSpc>
                <a:spcPct val="100000"/>
              </a:lnSpc>
              <a:spcBef>
                <a:spcPts val="200"/>
              </a:spcBef>
              <a:spcAft>
                <a:spcPts val="400"/>
              </a:spcAft>
              <a:buClr>
                <a:schemeClr val="dk1"/>
              </a:buClr>
              <a:buSzPct val="80000"/>
              <a:buFont typeface="Arial"/>
              <a:buChar char="•"/>
              <a:defRPr sz="1050" b="0" i="0" u="none" strike="noStrike" cap="none">
                <a:solidFill>
                  <a:schemeClr val="dk1"/>
                </a:solidFill>
                <a:latin typeface="HelveticaNeueLT Pro 55 Roman"/>
                <a:ea typeface="Arial"/>
                <a:cs typeface="HelveticaNeueLT Pro 55 Roman"/>
                <a:sym typeface="Arial"/>
              </a:defRPr>
            </a:lvl3pPr>
            <a:lvl4pPr marL="1371600" marR="0" lvl="3"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eaLnBrk="1" hangingPunct="1">
              <a:lnSpc>
                <a:spcPct val="100000"/>
              </a:lnSpc>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9pPr>
          </a:lstStyle>
          <a:p>
            <a:pPr marL="0" indent="0">
              <a:spcBef>
                <a:spcPts val="0"/>
              </a:spcBef>
              <a:spcAft>
                <a:spcPts val="0"/>
              </a:spcAft>
              <a:buNone/>
            </a:pPr>
            <a:r>
              <a:rPr lang="en-US" sz="500" dirty="0" smtClean="0">
                <a:solidFill>
                  <a:schemeClr val="bg1"/>
                </a:solidFill>
              </a:rPr>
              <a:t>Source</a:t>
            </a:r>
            <a:r>
              <a:rPr lang="en-US" sz="500" dirty="0">
                <a:solidFill>
                  <a:schemeClr val="bg1"/>
                </a:solidFill>
              </a:rPr>
              <a:t>: </a:t>
            </a:r>
            <a:r>
              <a:rPr lang="en-US" sz="500" dirty="0" smtClean="0">
                <a:solidFill>
                  <a:schemeClr val="bg1"/>
                </a:solidFill>
              </a:rPr>
              <a:t>googlr.com</a:t>
            </a:r>
            <a:endParaRPr lang="en-US" sz="500" dirty="0">
              <a:solidFill>
                <a:schemeClr val="bg1"/>
              </a:solidFill>
            </a:endParaRPr>
          </a:p>
        </p:txBody>
      </p:sp>
      <p:sp>
        <p:nvSpPr>
          <p:cNvPr id="9" name="Rectangle 68"/>
          <p:cNvSpPr/>
          <p:nvPr/>
        </p:nvSpPr>
        <p:spPr>
          <a:xfrm>
            <a:off x="5892800" y="0"/>
            <a:ext cx="3251201" cy="5145088"/>
          </a:xfrm>
          <a:custGeom>
            <a:avLst/>
            <a:gdLst>
              <a:gd name="connsiteX0" fmla="*/ 0 w 2664902"/>
              <a:gd name="connsiteY0" fmla="*/ 0 h 5143500"/>
              <a:gd name="connsiteX1" fmla="*/ 2664902 w 2664902"/>
              <a:gd name="connsiteY1" fmla="*/ 0 h 5143500"/>
              <a:gd name="connsiteX2" fmla="*/ 2664902 w 2664902"/>
              <a:gd name="connsiteY2" fmla="*/ 5143500 h 5143500"/>
              <a:gd name="connsiteX3" fmla="*/ 0 w 2664902"/>
              <a:gd name="connsiteY3" fmla="*/ 5143500 h 5143500"/>
              <a:gd name="connsiteX4" fmla="*/ 0 w 2664902"/>
              <a:gd name="connsiteY4" fmla="*/ 0 h 5143500"/>
              <a:gd name="connsiteX0" fmla="*/ 114300 w 2779202"/>
              <a:gd name="connsiteY0" fmla="*/ 0 h 5168900"/>
              <a:gd name="connsiteX1" fmla="*/ 2779202 w 2779202"/>
              <a:gd name="connsiteY1" fmla="*/ 0 h 5168900"/>
              <a:gd name="connsiteX2" fmla="*/ 2779202 w 2779202"/>
              <a:gd name="connsiteY2" fmla="*/ 5143500 h 5168900"/>
              <a:gd name="connsiteX3" fmla="*/ 0 w 2779202"/>
              <a:gd name="connsiteY3" fmla="*/ 5168900 h 5168900"/>
              <a:gd name="connsiteX4" fmla="*/ 114300 w 2779202"/>
              <a:gd name="connsiteY4" fmla="*/ 0 h 51689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81600"/>
              <a:gd name="connsiteX1" fmla="*/ 2779202 w 2779202"/>
              <a:gd name="connsiteY1" fmla="*/ 12700 h 5181600"/>
              <a:gd name="connsiteX2" fmla="*/ 2779202 w 2779202"/>
              <a:gd name="connsiteY2" fmla="*/ 5156200 h 5181600"/>
              <a:gd name="connsiteX3" fmla="*/ 0 w 2779202"/>
              <a:gd name="connsiteY3" fmla="*/ 5181600 h 5181600"/>
              <a:gd name="connsiteX4" fmla="*/ 228600 w 2779202"/>
              <a:gd name="connsiteY4" fmla="*/ 0 h 5181600"/>
              <a:gd name="connsiteX0" fmla="*/ 228600 w 2779202"/>
              <a:gd name="connsiteY0" fmla="*/ 0 h 5157788"/>
              <a:gd name="connsiteX1" fmla="*/ 2779202 w 2779202"/>
              <a:gd name="connsiteY1" fmla="*/ 12700 h 5157788"/>
              <a:gd name="connsiteX2" fmla="*/ 2779202 w 2779202"/>
              <a:gd name="connsiteY2" fmla="*/ 5156200 h 5157788"/>
              <a:gd name="connsiteX3" fmla="*/ 0 w 2779202"/>
              <a:gd name="connsiteY3" fmla="*/ 5157788 h 5157788"/>
              <a:gd name="connsiteX4" fmla="*/ 228600 w 2779202"/>
              <a:gd name="connsiteY4" fmla="*/ 0 h 5157788"/>
              <a:gd name="connsiteX0" fmla="*/ 228600 w 2779202"/>
              <a:gd name="connsiteY0" fmla="*/ 0 h 5157788"/>
              <a:gd name="connsiteX1" fmla="*/ 2779202 w 2779202"/>
              <a:gd name="connsiteY1" fmla="*/ 12700 h 5157788"/>
              <a:gd name="connsiteX2" fmla="*/ 2779202 w 2779202"/>
              <a:gd name="connsiteY2" fmla="*/ 5156200 h 5157788"/>
              <a:gd name="connsiteX3" fmla="*/ 0 w 2779202"/>
              <a:gd name="connsiteY3" fmla="*/ 5157788 h 5157788"/>
              <a:gd name="connsiteX4" fmla="*/ 228600 w 2779202"/>
              <a:gd name="connsiteY4" fmla="*/ 0 h 5157788"/>
              <a:gd name="connsiteX0" fmla="*/ 204787 w 2779202"/>
              <a:gd name="connsiteY0" fmla="*/ 1587 h 5145088"/>
              <a:gd name="connsiteX1" fmla="*/ 2779202 w 2779202"/>
              <a:gd name="connsiteY1" fmla="*/ 0 h 5145088"/>
              <a:gd name="connsiteX2" fmla="*/ 2779202 w 2779202"/>
              <a:gd name="connsiteY2" fmla="*/ 5143500 h 5145088"/>
              <a:gd name="connsiteX3" fmla="*/ 0 w 2779202"/>
              <a:gd name="connsiteY3" fmla="*/ 5145088 h 5145088"/>
              <a:gd name="connsiteX4" fmla="*/ 204787 w 2779202"/>
              <a:gd name="connsiteY4" fmla="*/ 1587 h 5145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9202" h="5145088">
                <a:moveTo>
                  <a:pt x="204787" y="1587"/>
                </a:moveTo>
                <a:lnTo>
                  <a:pt x="2779202" y="0"/>
                </a:lnTo>
                <a:lnTo>
                  <a:pt x="2779202" y="5143500"/>
                </a:lnTo>
                <a:lnTo>
                  <a:pt x="0" y="5145088"/>
                </a:lnTo>
                <a:cubicBezTo>
                  <a:pt x="68262" y="4768850"/>
                  <a:pt x="192087" y="4738687"/>
                  <a:pt x="204787" y="1587"/>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p:nvSpPr>
        <p:spPr>
          <a:xfrm>
            <a:off x="6351254" y="2739154"/>
            <a:ext cx="2334293" cy="523220"/>
          </a:xfrm>
          <a:prstGeom prst="rect">
            <a:avLst/>
          </a:prstGeom>
        </p:spPr>
        <p:txBody>
          <a:bodyPr wrap="none" lIns="0" tIns="0" rIns="0" bIns="0" anchor="ctr">
            <a:noAutofit/>
          </a:bodyPr>
          <a:lstStyle/>
          <a:p>
            <a:pPr algn="ctr"/>
            <a:r>
              <a:rPr lang="en-US" sz="2800" dirty="0">
                <a:solidFill>
                  <a:schemeClr val="bg1"/>
                </a:solidFill>
                <a:latin typeface="HelveticaNeueLT Pro 45 Lt"/>
                <a:ea typeface="Helvetica Neue"/>
                <a:cs typeface="HelveticaNeueLT Pro 45 Lt"/>
                <a:sym typeface="Helvetica Neue"/>
              </a:rPr>
              <a:t>Lab </a:t>
            </a:r>
            <a:r>
              <a:rPr lang="en-US" sz="2800" dirty="0" smtClean="0">
                <a:solidFill>
                  <a:schemeClr val="bg1"/>
                </a:solidFill>
                <a:latin typeface="HelveticaNeueLT Pro 45 Lt"/>
                <a:ea typeface="Helvetica Neue"/>
                <a:cs typeface="HelveticaNeueLT Pro 45 Lt"/>
                <a:sym typeface="Helvetica Neue"/>
              </a:rPr>
              <a:t>-4</a:t>
            </a:r>
            <a:endParaRPr lang="en-US" sz="2800" dirty="0">
              <a:solidFill>
                <a:schemeClr val="bg1"/>
              </a:solidFill>
              <a:latin typeface="HelveticaNeueLT Pro 45 Lt"/>
              <a:ea typeface="Helvetica Neue"/>
              <a:cs typeface="HelveticaNeueLT Pro 45 Lt"/>
              <a:sym typeface="Helvetica Neue"/>
            </a:endParaRP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6920" y="1812520"/>
            <a:ext cx="822960" cy="822960"/>
          </a:xfrm>
          <a:prstGeom prst="rect">
            <a:avLst/>
          </a:prstGeom>
        </p:spPr>
      </p:pic>
      <p:sp>
        <p:nvSpPr>
          <p:cNvPr id="14" name="TextBox 13"/>
          <p:cNvSpPr txBox="1"/>
          <p:nvPr/>
        </p:nvSpPr>
        <p:spPr>
          <a:xfrm>
            <a:off x="6235699" y="3326568"/>
            <a:ext cx="2565402" cy="584775"/>
          </a:xfrm>
          <a:prstGeom prst="rect">
            <a:avLst/>
          </a:prstGeom>
        </p:spPr>
        <p:txBody>
          <a:bodyPr wrap="square" lIns="0" tIns="0" rIns="0" bIns="0" rtlCol="0" anchor="ctr" anchorCtr="0">
            <a:noAutofit/>
          </a:bodyPr>
          <a:lstStyle/>
          <a:p>
            <a:pPr algn="ctr"/>
            <a:r>
              <a:rPr lang="en-US" sz="1200" dirty="0">
                <a:solidFill>
                  <a:srgbClr val="FFFFFF"/>
                </a:solidFill>
                <a:latin typeface="HelveticaNeueLT Pro 45 Lt"/>
                <a:cs typeface="HelveticaNeueLT Pro 45 Lt"/>
              </a:rPr>
              <a:t>Continuous delivery using </a:t>
            </a:r>
            <a:r>
              <a:rPr lang="en-US" sz="1200" dirty="0" smtClean="0">
                <a:solidFill>
                  <a:srgbClr val="FFFFFF"/>
                </a:solidFill>
                <a:latin typeface="HelveticaNeueLT Pro 45 Lt"/>
                <a:cs typeface="HelveticaNeueLT Pro 45 Lt"/>
              </a:rPr>
              <a:t>containers</a:t>
            </a:r>
            <a:endParaRPr lang="en-US" sz="1200" dirty="0">
              <a:solidFill>
                <a:srgbClr val="FFFFFF"/>
              </a:solidFill>
              <a:latin typeface="HelveticaNeueLT Pro 45 Lt"/>
              <a:cs typeface="HelveticaNeueLT Pro 45 Lt"/>
            </a:endParaRPr>
          </a:p>
        </p:txBody>
      </p:sp>
      <p:sp>
        <p:nvSpPr>
          <p:cNvPr id="19" name="Rectangle 18"/>
          <p:cNvSpPr/>
          <p:nvPr/>
        </p:nvSpPr>
        <p:spPr>
          <a:xfrm>
            <a:off x="492992" y="1606550"/>
            <a:ext cx="4281052" cy="339436"/>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22" name="Table 21"/>
          <p:cNvGraphicFramePr>
            <a:graphicFrameLocks noGrp="1"/>
          </p:cNvGraphicFramePr>
          <p:nvPr>
            <p:extLst>
              <p:ext uri="{D42A27DB-BD31-4B8C-83A1-F6EECF244321}">
                <p14:modId xmlns:p14="http://schemas.microsoft.com/office/powerpoint/2010/main" val="3023319599"/>
              </p:ext>
            </p:extLst>
          </p:nvPr>
        </p:nvGraphicFramePr>
        <p:xfrm>
          <a:off x="488229" y="1945987"/>
          <a:ext cx="4285815" cy="2804159"/>
        </p:xfrm>
        <a:graphic>
          <a:graphicData uri="http://schemas.openxmlformats.org/drawingml/2006/table">
            <a:tbl>
              <a:tblPr/>
              <a:tblGrid>
                <a:gridCol w="4285815">
                  <a:extLst>
                    <a:ext uri="{9D8B030D-6E8A-4147-A177-3AD203B41FA5}">
                      <a16:colId xmlns="" xmlns:a16="http://schemas.microsoft.com/office/drawing/2014/main" val="776762545"/>
                    </a:ext>
                  </a:extLst>
                </a:gridCol>
              </a:tblGrid>
              <a:tr h="1402767">
                <a:tc>
                  <a:txBody>
                    <a:bodyPr/>
                    <a:lstStyle/>
                    <a:p>
                      <a:pPr marL="171450" indent="-171450" fontAlgn="t">
                        <a:spcAft>
                          <a:spcPts val="600"/>
                        </a:spcAft>
                        <a:buFont typeface="Arial" panose="020B0604020202020204" pitchFamily="34" charset="0"/>
                        <a:buChar char="•"/>
                      </a:pPr>
                      <a:r>
                        <a:rPr lang="en-US" sz="1200" dirty="0" smtClean="0">
                          <a:solidFill>
                            <a:schemeClr val="tx1">
                              <a:lumMod val="75000"/>
                              <a:lumOff val="25000"/>
                            </a:schemeClr>
                          </a:solidFill>
                          <a:effectLst/>
                          <a:latin typeface="HelveticaNeueLT Pro 45 Lt" panose="020B0403020202020204" pitchFamily="34" charset="0"/>
                        </a:rPr>
                        <a:t>Login</a:t>
                      </a:r>
                      <a:r>
                        <a:rPr lang="en-US" sz="1200" baseline="0" dirty="0" smtClean="0">
                          <a:solidFill>
                            <a:schemeClr val="tx1">
                              <a:lumMod val="75000"/>
                              <a:lumOff val="25000"/>
                            </a:schemeClr>
                          </a:solidFill>
                          <a:effectLst/>
                          <a:latin typeface="HelveticaNeueLT Pro 45 Lt" panose="020B0403020202020204" pitchFamily="34" charset="0"/>
                        </a:rPr>
                        <a:t> into </a:t>
                      </a:r>
                      <a:r>
                        <a:rPr lang="en-US" sz="1200" baseline="0" dirty="0" err="1" smtClean="0">
                          <a:solidFill>
                            <a:schemeClr val="tx1">
                              <a:lumMod val="75000"/>
                              <a:lumOff val="25000"/>
                            </a:schemeClr>
                          </a:solidFill>
                          <a:effectLst/>
                          <a:latin typeface="HelveticaNeueLT Pro 45 Lt" panose="020B0403020202020204" pitchFamily="34" charset="0"/>
                        </a:rPr>
                        <a:t>docker</a:t>
                      </a:r>
                      <a:r>
                        <a:rPr lang="en-US" sz="1200" baseline="0" dirty="0" smtClean="0">
                          <a:solidFill>
                            <a:schemeClr val="tx1">
                              <a:lumMod val="75000"/>
                              <a:lumOff val="25000"/>
                            </a:schemeClr>
                          </a:solidFill>
                          <a:effectLst/>
                          <a:latin typeface="HelveticaNeueLT Pro 45 Lt" panose="020B0403020202020204" pitchFamily="34" charset="0"/>
                        </a:rPr>
                        <a:t> cloud </a:t>
                      </a:r>
                    </a:p>
                    <a:p>
                      <a:pPr marL="171450" indent="-171450" fontAlgn="t">
                        <a:spcAft>
                          <a:spcPts val="600"/>
                        </a:spcAft>
                        <a:buFont typeface="Arial" panose="020B0604020202020204" pitchFamily="34" charset="0"/>
                        <a:buChar char="•"/>
                      </a:pPr>
                      <a:r>
                        <a:rPr lang="en-US" sz="1200" baseline="0" dirty="0" smtClean="0">
                          <a:solidFill>
                            <a:schemeClr val="tx1">
                              <a:lumMod val="75000"/>
                              <a:lumOff val="25000"/>
                            </a:schemeClr>
                          </a:solidFill>
                          <a:effectLst/>
                          <a:latin typeface="HelveticaNeueLT Pro 45 Lt" panose="020B0403020202020204" pitchFamily="34" charset="0"/>
                        </a:rPr>
                        <a:t>Connect and configure your fav cloud provider for deploying the application</a:t>
                      </a:r>
                    </a:p>
                    <a:p>
                      <a:pPr marL="171450" indent="-171450" fontAlgn="t">
                        <a:spcAft>
                          <a:spcPts val="600"/>
                        </a:spcAft>
                        <a:buFont typeface="Arial" panose="020B0604020202020204" pitchFamily="34" charset="0"/>
                        <a:buChar char="•"/>
                      </a:pPr>
                      <a:r>
                        <a:rPr lang="en-US" sz="1200" baseline="0" dirty="0" smtClean="0">
                          <a:solidFill>
                            <a:schemeClr val="tx1">
                              <a:lumMod val="75000"/>
                              <a:lumOff val="25000"/>
                            </a:schemeClr>
                          </a:solidFill>
                          <a:effectLst/>
                          <a:latin typeface="HelveticaNeueLT Pro 45 Lt" panose="020B0403020202020204" pitchFamily="34" charset="0"/>
                        </a:rPr>
                        <a:t>Configure the nodes and node cluster</a:t>
                      </a:r>
                    </a:p>
                    <a:p>
                      <a:pPr marL="171450" indent="-171450" fontAlgn="t">
                        <a:spcAft>
                          <a:spcPts val="600"/>
                        </a:spcAft>
                        <a:buFont typeface="Arial" panose="020B0604020202020204" pitchFamily="34" charset="0"/>
                        <a:buChar char="•"/>
                      </a:pPr>
                      <a:r>
                        <a:rPr lang="en-US" sz="1200" baseline="0" dirty="0" smtClean="0">
                          <a:solidFill>
                            <a:schemeClr val="tx1">
                              <a:lumMod val="75000"/>
                              <a:lumOff val="25000"/>
                            </a:schemeClr>
                          </a:solidFill>
                          <a:effectLst/>
                          <a:latin typeface="HelveticaNeueLT Pro 45 Lt" panose="020B0403020202020204" pitchFamily="34" charset="0"/>
                        </a:rPr>
                        <a:t>Configure the stack for composing the application</a:t>
                      </a:r>
                    </a:p>
                    <a:p>
                      <a:pPr marL="171450" indent="-171450" fontAlgn="t">
                        <a:spcAft>
                          <a:spcPts val="600"/>
                        </a:spcAft>
                        <a:buFont typeface="Arial" panose="020B0604020202020204" pitchFamily="34" charset="0"/>
                        <a:buChar char="•"/>
                      </a:pPr>
                      <a:r>
                        <a:rPr lang="en-US" sz="1200" baseline="0" dirty="0" smtClean="0">
                          <a:solidFill>
                            <a:schemeClr val="tx1">
                              <a:lumMod val="75000"/>
                              <a:lumOff val="25000"/>
                            </a:schemeClr>
                          </a:solidFill>
                          <a:effectLst/>
                          <a:latin typeface="HelveticaNeueLT Pro 45 Lt" panose="020B0403020202020204" pitchFamily="34" charset="0"/>
                        </a:rPr>
                        <a:t>Configure the build settings and repositories</a:t>
                      </a:r>
                    </a:p>
                    <a:p>
                      <a:pPr marL="171450" indent="-171450" fontAlgn="t">
                        <a:spcAft>
                          <a:spcPts val="600"/>
                        </a:spcAft>
                        <a:buFont typeface="Arial" panose="020B0604020202020204" pitchFamily="34" charset="0"/>
                        <a:buChar char="•"/>
                      </a:pPr>
                      <a:r>
                        <a:rPr lang="en-US" sz="1200" baseline="0" dirty="0" smtClean="0">
                          <a:solidFill>
                            <a:schemeClr val="tx1">
                              <a:lumMod val="75000"/>
                              <a:lumOff val="25000"/>
                            </a:schemeClr>
                          </a:solidFill>
                          <a:effectLst/>
                          <a:latin typeface="HelveticaNeueLT Pro 45 Lt" panose="020B0403020202020204" pitchFamily="34" charset="0"/>
                        </a:rPr>
                        <a:t>Configure auto-redeploy build on every </a:t>
                      </a:r>
                      <a:r>
                        <a:rPr lang="en-US" sz="1200" baseline="0" dirty="0" err="1" smtClean="0">
                          <a:solidFill>
                            <a:schemeClr val="tx1">
                              <a:lumMod val="75000"/>
                              <a:lumOff val="25000"/>
                            </a:schemeClr>
                          </a:solidFill>
                          <a:effectLst/>
                          <a:latin typeface="HelveticaNeueLT Pro 45 Lt" panose="020B0403020202020204" pitchFamily="34" charset="0"/>
                        </a:rPr>
                        <a:t>git</a:t>
                      </a:r>
                      <a:r>
                        <a:rPr lang="en-US" sz="1200" baseline="0" dirty="0" smtClean="0">
                          <a:solidFill>
                            <a:schemeClr val="tx1">
                              <a:lumMod val="75000"/>
                              <a:lumOff val="25000"/>
                            </a:schemeClr>
                          </a:solidFill>
                          <a:effectLst/>
                          <a:latin typeface="HelveticaNeueLT Pro 45 Lt" panose="020B0403020202020204" pitchFamily="34" charset="0"/>
                        </a:rPr>
                        <a:t> commit</a:t>
                      </a:r>
                    </a:p>
                    <a:p>
                      <a:pPr marL="171450" indent="-171450" fontAlgn="t">
                        <a:spcAft>
                          <a:spcPts val="600"/>
                        </a:spcAft>
                        <a:buFont typeface="Arial" panose="020B0604020202020204" pitchFamily="34" charset="0"/>
                        <a:buChar char="•"/>
                      </a:pPr>
                      <a:r>
                        <a:rPr lang="en-US" sz="1200" baseline="0" dirty="0" smtClean="0">
                          <a:solidFill>
                            <a:schemeClr val="tx1">
                              <a:lumMod val="75000"/>
                              <a:lumOff val="25000"/>
                            </a:schemeClr>
                          </a:solidFill>
                          <a:effectLst/>
                          <a:latin typeface="HelveticaNeueLT Pro 45 Lt" panose="020B0403020202020204" pitchFamily="34" charset="0"/>
                        </a:rPr>
                        <a:t>Configure integration with Slack </a:t>
                      </a:r>
                    </a:p>
                    <a:p>
                      <a:pPr marL="171450" indent="-171450" fontAlgn="t">
                        <a:spcAft>
                          <a:spcPts val="600"/>
                        </a:spcAft>
                        <a:buFont typeface="Arial" panose="020B0604020202020204" pitchFamily="34" charset="0"/>
                        <a:buChar char="•"/>
                      </a:pPr>
                      <a:r>
                        <a:rPr lang="en-US" sz="1200" baseline="0" dirty="0" smtClean="0">
                          <a:solidFill>
                            <a:schemeClr val="tx1">
                              <a:lumMod val="75000"/>
                              <a:lumOff val="25000"/>
                            </a:schemeClr>
                          </a:solidFill>
                          <a:effectLst/>
                          <a:latin typeface="HelveticaNeueLT Pro 45 Lt" panose="020B0403020202020204" pitchFamily="34" charset="0"/>
                        </a:rPr>
                        <a:t>Finally make changes and do the </a:t>
                      </a:r>
                      <a:r>
                        <a:rPr lang="en-US" sz="1200" baseline="0" dirty="0" err="1" smtClean="0">
                          <a:solidFill>
                            <a:schemeClr val="tx1">
                              <a:lumMod val="75000"/>
                              <a:lumOff val="25000"/>
                            </a:schemeClr>
                          </a:solidFill>
                          <a:effectLst/>
                          <a:latin typeface="HelveticaNeueLT Pro 45 Lt" panose="020B0403020202020204" pitchFamily="34" charset="0"/>
                        </a:rPr>
                        <a:t>git</a:t>
                      </a:r>
                      <a:r>
                        <a:rPr lang="en-US" sz="1200" baseline="0" dirty="0" smtClean="0">
                          <a:solidFill>
                            <a:schemeClr val="tx1">
                              <a:lumMod val="75000"/>
                              <a:lumOff val="25000"/>
                            </a:schemeClr>
                          </a:solidFill>
                          <a:effectLst/>
                          <a:latin typeface="HelveticaNeueLT Pro 45 Lt" panose="020B0403020202020204" pitchFamily="34" charset="0"/>
                        </a:rPr>
                        <a:t> commit</a:t>
                      </a:r>
                    </a:p>
                    <a:p>
                      <a:pPr marL="171450" indent="-171450" fontAlgn="t">
                        <a:spcAft>
                          <a:spcPts val="600"/>
                        </a:spcAft>
                        <a:buFont typeface="Arial" panose="020B0604020202020204" pitchFamily="34" charset="0"/>
                        <a:buChar char="•"/>
                      </a:pPr>
                      <a:r>
                        <a:rPr lang="en-US" sz="1200" baseline="0" dirty="0" smtClean="0">
                          <a:solidFill>
                            <a:schemeClr val="tx1">
                              <a:lumMod val="75000"/>
                              <a:lumOff val="25000"/>
                            </a:schemeClr>
                          </a:solidFill>
                          <a:effectLst/>
                          <a:latin typeface="HelveticaNeueLT Pro 45 Lt" panose="020B0403020202020204" pitchFamily="34" charset="0"/>
                        </a:rPr>
                        <a:t>Watch the application getting auto deployed using container</a:t>
                      </a:r>
                    </a:p>
                  </a:txBody>
                  <a:tcPr marT="91440" marB="91440">
                    <a:lnL>
                      <a:noFill/>
                    </a:lnL>
                    <a:lnR w="12700" cmpd="sng">
                      <a:noFill/>
                      <a:prstDash val="solid"/>
                    </a:lnR>
                    <a:lnT>
                      <a:noFill/>
                    </a:lnT>
                    <a:lnB>
                      <a:noFill/>
                    </a:lnB>
                    <a:lnTlToBr w="12700" cmpd="sng">
                      <a:noFill/>
                      <a:prstDash val="solid"/>
                    </a:lnTlToBr>
                    <a:lnBlToTr w="12700" cmpd="sng">
                      <a:noFill/>
                      <a:prstDash val="solid"/>
                    </a:lnBlToTr>
                    <a:solidFill>
                      <a:schemeClr val="bg1">
                        <a:lumMod val="95000"/>
                      </a:schemeClr>
                    </a:solidFill>
                  </a:tcPr>
                </a:tc>
                <a:extLst>
                  <a:ext uri="{0D108BD9-81ED-4DB2-BD59-A6C34878D82A}">
                    <a16:rowId xmlns="" xmlns:a16="http://schemas.microsoft.com/office/drawing/2014/main" val="1451844188"/>
                  </a:ext>
                </a:extLst>
              </a:tr>
            </a:tbl>
          </a:graphicData>
        </a:graphic>
      </p:graphicFrame>
      <p:sp>
        <p:nvSpPr>
          <p:cNvPr id="15" name="TextBox 14"/>
          <p:cNvSpPr txBox="1"/>
          <p:nvPr/>
        </p:nvSpPr>
        <p:spPr>
          <a:xfrm>
            <a:off x="444500" y="736600"/>
            <a:ext cx="4800600" cy="461665"/>
          </a:xfrm>
          <a:prstGeom prst="rect">
            <a:avLst/>
          </a:prstGeom>
        </p:spPr>
        <p:txBody>
          <a:bodyPr wrap="square" rtlCol="0">
            <a:spAutoFit/>
          </a:bodyPr>
          <a:lstStyle/>
          <a:p>
            <a:r>
              <a:rPr lang="en-US" sz="1200" b="1" dirty="0" smtClean="0">
                <a:latin typeface="HelveticaNeueLT Pro 45 Lt"/>
                <a:cs typeface="HelveticaNeueLT Pro 45 Lt"/>
              </a:rPr>
              <a:t>GOAL</a:t>
            </a:r>
            <a:r>
              <a:rPr lang="en-US" sz="1200" dirty="0" smtClean="0">
                <a:latin typeface="HelveticaNeueLT Pro 45 Lt"/>
                <a:cs typeface="HelveticaNeueLT Pro 45 Lt"/>
              </a:rPr>
              <a:t> – Practice the concept of continuous delivery learned as part of workshop by auto deploying your application </a:t>
            </a:r>
            <a:r>
              <a:rPr lang="en-US" sz="1200" smtClean="0">
                <a:latin typeface="HelveticaNeueLT Pro 45 Lt"/>
                <a:cs typeface="HelveticaNeueLT Pro 45 Lt"/>
              </a:rPr>
              <a:t>using containers.</a:t>
            </a:r>
            <a:endParaRPr lang="en-US" sz="1200" dirty="0">
              <a:latin typeface="HelveticaNeueLT Pro 45 Lt"/>
              <a:cs typeface="HelveticaNeueLT Pro 45 Lt"/>
            </a:endParaRPr>
          </a:p>
        </p:txBody>
      </p:sp>
    </p:spTree>
    <p:extLst>
      <p:ext uri="{BB962C8B-B14F-4D97-AF65-F5344CB8AC3E}">
        <p14:creationId xmlns:p14="http://schemas.microsoft.com/office/powerpoint/2010/main" val="97821385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GL Corporate Template 2016">
  <a:themeElements>
    <a:clrScheme name="GlobalLogic Palette 2014">
      <a:dk1>
        <a:sysClr val="windowText" lastClr="000000"/>
      </a:dk1>
      <a:lt1>
        <a:sysClr val="window" lastClr="FFFFFF"/>
      </a:lt1>
      <a:dk2>
        <a:srgbClr val="E95836"/>
      </a:dk2>
      <a:lt2>
        <a:srgbClr val="E6E7E8"/>
      </a:lt2>
      <a:accent1>
        <a:srgbClr val="BCBEC0"/>
      </a:accent1>
      <a:accent2>
        <a:srgbClr val="6D6E71"/>
      </a:accent2>
      <a:accent3>
        <a:srgbClr val="389394"/>
      </a:accent3>
      <a:accent4>
        <a:srgbClr val="F69264"/>
      </a:accent4>
      <a:accent5>
        <a:srgbClr val="8EC549"/>
      </a:accent5>
      <a:accent6>
        <a:srgbClr val="F4D034"/>
      </a:accent6>
      <a:hlink>
        <a:srgbClr val="0070C0"/>
      </a:hlink>
      <a:folHlink>
        <a:srgbClr val="0070C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w="9525"/>
        <a:effectLst/>
      </a:spPr>
      <a:bodyPr/>
      <a:lstStyle/>
      <a:style>
        <a:lnRef idx="2">
          <a:schemeClr val="accent1"/>
        </a:lnRef>
        <a:fillRef idx="0">
          <a:schemeClr val="accent1"/>
        </a:fillRef>
        <a:effectRef idx="1">
          <a:schemeClr val="accent1"/>
        </a:effectRef>
        <a:fontRef idx="minor">
          <a:schemeClr val="tx1"/>
        </a:fontRef>
      </a:style>
    </a:lnDef>
    <a:txDef>
      <a:spPr/>
      <a:bodyPr/>
      <a:lstStyle>
        <a:defPPr>
          <a:defRPr sz="1050" dirty="0">
            <a:solidFill>
              <a:schemeClr val="bg2"/>
            </a:solidFill>
            <a:latin typeface="HelveticaNeueLT Pro 45 Lt"/>
            <a:cs typeface="HelveticaNeueLT Pro 45 Lt"/>
          </a:defRPr>
        </a:defPPr>
      </a:lstStyle>
    </a:txDef>
  </a:objectDefaults>
  <a:extraClrSchemeLst/>
  <a:extLst>
    <a:ext uri="{05A4C25C-085E-4340-85A3-A5531E510DB2}">
      <thm15:themeFamily xmlns="" xmlns:thm15="http://schemas.microsoft.com/office/thememl/2012/main" name="Corporate_PPT_template" id="{231A504B-6042-4E8A-9BC6-BA03A174489C}" vid="{F90606CF-611F-406A-A544-F3B4B84FA533}"/>
    </a:ext>
  </a:extLst>
</a:theme>
</file>

<file path=ppt/theme/theme2.xml><?xml version="1.0" encoding="utf-8"?>
<a:theme xmlns:a="http://schemas.openxmlformats.org/drawingml/2006/main" name="1_GL Corporate Template 2016">
  <a:themeElements>
    <a:clrScheme name="GlobalLogic Palette 2014">
      <a:dk1>
        <a:sysClr val="windowText" lastClr="000000"/>
      </a:dk1>
      <a:lt1>
        <a:sysClr val="window" lastClr="FFFFFF"/>
      </a:lt1>
      <a:dk2>
        <a:srgbClr val="E95836"/>
      </a:dk2>
      <a:lt2>
        <a:srgbClr val="E6E7E8"/>
      </a:lt2>
      <a:accent1>
        <a:srgbClr val="BCBEC0"/>
      </a:accent1>
      <a:accent2>
        <a:srgbClr val="6D6E71"/>
      </a:accent2>
      <a:accent3>
        <a:srgbClr val="389394"/>
      </a:accent3>
      <a:accent4>
        <a:srgbClr val="F69264"/>
      </a:accent4>
      <a:accent5>
        <a:srgbClr val="8EC549"/>
      </a:accent5>
      <a:accent6>
        <a:srgbClr val="F4D034"/>
      </a:accent6>
      <a:hlink>
        <a:srgbClr val="0070C0"/>
      </a:hlink>
      <a:folHlink>
        <a:srgbClr val="0070C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w="9525"/>
        <a:effectLst/>
      </a:spPr>
      <a:bodyPr/>
      <a:lstStyle/>
      <a:style>
        <a:lnRef idx="2">
          <a:schemeClr val="accent1"/>
        </a:lnRef>
        <a:fillRef idx="0">
          <a:schemeClr val="accent1"/>
        </a:fillRef>
        <a:effectRef idx="1">
          <a:schemeClr val="accent1"/>
        </a:effectRef>
        <a:fontRef idx="minor">
          <a:schemeClr val="tx1"/>
        </a:fontRef>
      </a:style>
    </a:lnDef>
    <a:txDef>
      <a:spPr/>
      <a:bodyPr/>
      <a:lstStyle>
        <a:defPPr>
          <a:defRPr sz="1050" dirty="0">
            <a:solidFill>
              <a:schemeClr val="bg2"/>
            </a:solidFill>
            <a:latin typeface="HelveticaNeueLT Pro 45 Lt"/>
            <a:cs typeface="HelveticaNeueLT Pro 45 Lt"/>
          </a:defRPr>
        </a:defPPr>
      </a:lstStyle>
    </a:txDef>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15482</TotalTime>
  <Words>426</Words>
  <Application>Microsoft Macintosh PowerPoint</Application>
  <PresentationFormat>On-screen Show (16:9)</PresentationFormat>
  <Paragraphs>48</Paragraphs>
  <Slides>6</Slides>
  <Notes>5</Notes>
  <HiddenSlides>0</HiddenSlides>
  <MMClips>0</MMClips>
  <ScaleCrop>false</ScaleCrop>
  <HeadingPairs>
    <vt:vector size="4" baseType="variant">
      <vt:variant>
        <vt:lpstr>Theme</vt:lpstr>
      </vt:variant>
      <vt:variant>
        <vt:i4>2</vt:i4>
      </vt:variant>
      <vt:variant>
        <vt:lpstr>Slide Titles</vt:lpstr>
      </vt:variant>
      <vt:variant>
        <vt:i4>6</vt:i4>
      </vt:variant>
    </vt:vector>
  </HeadingPairs>
  <TitlesOfParts>
    <vt:vector size="8" baseType="lpstr">
      <vt:lpstr>GL Corporate Template 2016</vt:lpstr>
      <vt:lpstr>1_GL Corporate Template 2016</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Sanjay Gadge</dc:creator>
  <cp:lastModifiedBy>Dharmendr Singh</cp:lastModifiedBy>
  <cp:revision>143</cp:revision>
  <dcterms:modified xsi:type="dcterms:W3CDTF">2017-04-06T05:06:56Z</dcterms:modified>
</cp:coreProperties>
</file>